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6" r:id="rId10"/>
    <p:sldId id="268" r:id="rId11"/>
    <p:sldId id="270" r:id="rId12"/>
    <p:sldId id="271" r:id="rId13"/>
    <p:sldId id="272" r:id="rId14"/>
    <p:sldId id="275" r:id="rId15"/>
    <p:sldId id="277" r:id="rId16"/>
    <p:sldId id="278" r:id="rId17"/>
    <p:sldId id="279" r:id="rId18"/>
    <p:sldId id="280" r:id="rId19"/>
    <p:sldId id="282" r:id="rId20"/>
    <p:sldId id="28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4" d="100"/>
          <a:sy n="64" d="100"/>
        </p:scale>
        <p:origin x="-102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D755-F1C2-4883-8E78-D11D87F3E15A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60A9-841E-449C-AC6E-6B73E86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34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D755-F1C2-4883-8E78-D11D87F3E15A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60A9-841E-449C-AC6E-6B73E86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80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D755-F1C2-4883-8E78-D11D87F3E15A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60A9-841E-449C-AC6E-6B73E86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329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D755-F1C2-4883-8E78-D11D87F3E15A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60A9-841E-449C-AC6E-6B73E86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42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D755-F1C2-4883-8E78-D11D87F3E15A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60A9-841E-449C-AC6E-6B73E86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663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D755-F1C2-4883-8E78-D11D87F3E15A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60A9-841E-449C-AC6E-6B73E86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833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D755-F1C2-4883-8E78-D11D87F3E15A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60A9-841E-449C-AC6E-6B73E86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41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D755-F1C2-4883-8E78-D11D87F3E15A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60A9-841E-449C-AC6E-6B73E86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306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D755-F1C2-4883-8E78-D11D87F3E15A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60A9-841E-449C-AC6E-6B73E86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122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D755-F1C2-4883-8E78-D11D87F3E15A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60A9-841E-449C-AC6E-6B73E86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74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FD755-F1C2-4883-8E78-D11D87F3E15A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60A9-841E-449C-AC6E-6B73E86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944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FD755-F1C2-4883-8E78-D11D87F3E15A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160A9-841E-449C-AC6E-6B73E86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441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8394" y="614139"/>
            <a:ext cx="9144000" cy="1655762"/>
          </a:xfrm>
        </p:spPr>
        <p:txBody>
          <a:bodyPr/>
          <a:lstStyle/>
          <a:p>
            <a:r>
              <a:rPr lang="en-US" dirty="0" err="1" smtClean="0"/>
              <a:t>Señorita</a:t>
            </a:r>
            <a:r>
              <a:rPr lang="en-US" dirty="0" smtClean="0"/>
              <a:t> </a:t>
            </a:r>
            <a:r>
              <a:rPr lang="en-US" dirty="0" err="1" smtClean="0"/>
              <a:t>Inteligente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AutoShape 4" descr="data:image/jpeg;base64,/9j/4AAQSkZJRgABAQAAAQABAAD/2wCEAAkGBxQREhUUExIUFRQVFhcVFRQVFBQUFxcVFxcXFhcWFxYYHCgiGBolGxQaITEiJikrLi4uFx8zODMsNygtLiwBCgoKDg0OGxAQGywlHyU1LTIsLDQvLSwvNjQsLCwsLCwsNTQsLCw0LCwsLCwsLDQsLCwsLDQsLSwsLjQsLCwsNP/AABEIAOUA3AMBIgACEQEDEQH/xAAcAAEAAQUBAQAAAAAAAAAAAAAAAwECBAUGBwj/xABEEAACAQIDBAYHBgQEBQUAAAABAgADEQQSIQUxQVEGEyJhcYEHMlKRobHBFEJygtHwIzNi4VOSovEWJJOzwiU1g6Oy/8QAGwEBAAMBAQEBAAAAAAAAAAAAAAIDBAEFBgf/xAAsEQEAAgIBAwIFAgcAAAAAAAAAAQIDERIEITFBUQUTIjJhYrEjQnGBkdHw/9oADAMBAAIRAxEAPwD3GIiAiIgIiICIiAiIgIiIFCbTlNp+kPA0SyiqajKDpTVmUsBoucDLqdL3nJ+lHpWzu2DotZF0rsDbM3+Hf2Rx5nTgb8nsXozWxBGVCF41GBVAOdzYv4L7xM2TPqdQ0Y8O43Ld4r0o41mui0UXgoRmI8WLa+4SbAelTFKf4tKjVXuDU2/zXI+E5vpTsX7JWyAkqQGViN4Isd2nrBtORE00ojLbztf8uvs+gujHSzD49T1ZK1ALtSewcDmODL3jztN9PmbBYt6NRalNirobqw4H6jgRxBn0H0W20uNw1OsBYsLOvsuNGHhfUdxE1YsvLtPlmy4+PePDbRES5SREQEREBERAREQEREBERAREQEREBERATWdJtpHDYWtWHrIhK/i3Lf8AMRNnNX0n2ccThK1Ees6EL+IarfzAnLb12djz3eLdCtn/AGjFqanay5qzX1zEHS/Mlzfy756Xh8Yr1qiLXRmpgZ6Qy5qeaxUmxuLi+/fpu48H6PamXEsp7LNSZLHeHpkXUjnYE+U73C7OSnUqVQiCpUtncKAzZRYZjxnk216vUrHZjdI9iLi6WU2Drcox4HiD/Sba+AO8TyfaOzHoOUqKUbk2496vuYe6e2gzQLsLD0PtNR6d0rMa1Y1G6wXAOqqfV47v0ikk134eTMuneN/6/T3T0v0LY43xFA7rLVUd/qN/4+6efY6orNUKqEX1QoJNrtmC3O+wBHlO59DGFPXV6n3RSVb97OTb3U/jNGL74Z8v2S9aiIm9iIiICIiAiIgIiICIiAiJYNfD5wLrxaViAiJHiD2T4RIvBlZg4JtbcLTOkKW5RtK9eM6IiazpJ1v2ep1WrW1A9YqPWC/1EaSU9nIeOdIseF2jXq0OyBWXIbaGoFszW5Fgb8w3fPQei3SWniFDIRnt/EpE9pf1HJv9p59h9jVMU4ruwWmwBpgakL90Abhb58J02x9hUcPZlTt+22re/h5WmDLSax8ye3s9KmOZjU+HbYrFhhYIB32F/Kct0yLtQFNN7sMxJsAq3bz7QUec2GGRn3swXxOvhOe2jhTSe2pU7iSSbcrniJClbZPrs5bVI41aHCbDpoozdskkm+7QD7vmd9989O6Dqi0WVbBg5DAWBAAAGnI6nzM4cEbvgf1Evp1GUgozA8LH5EbpppMVlmtHKHrMTluhe0qtU1FqMWVQpBO8E30vx3fCdTNNZ3G2eY1OiIidcIiICIiAiIgIiWVXsO/cIFD2jbgN/wCkklqLYWl0BES06wDOB+kwcTiW7RCXCDS5td7aDyuPM90vx2I6sWW2Y7r3I8Tacpi9t117ByrYg6LvN817km+uswZ/iOHDfhbe/wANOHpb5Y3Gmy2zi3wo+0BCyUSBWAY/yGVA72tqUID+AbnN5SxqkA8CAQd4IOoII4Tik27XvcuGB0Ksq5WG6xAAlvRPbS4XNhaoPVdpsKd9l1Y4YnmuuW+9dPuyXTdZXPPasx/WNI5cUUmKxaJn8Tt6ADeR4h7Kx00BOu69pj4MhgHptdTw/twMptKrYBRx1PhN9a7nSnXfTzbHYtcKlNUW4FhY6XsO02m4km/nNxsqsuIAZfV+9zB9nxnPdOKWSqoG4qSvmbW94mz2C32akVAuxsTyz8T7tPISfV9HXJSsx5h7vGvyKzXzLpnqKgFyF5a2901u2kVqTMdw1VhrqdB5GaxmLG5NyZ0+HwWak1M+qy5Qe+2/32PlK69L8us99zLHnrFKuG3jvG/w3TN29glwiJVNVWpVNEaxBuQSAV14X9x3TnNt7UNEtTX+aCUPHKeIHM/rOu6D9HKlfCtS2jRY0hUFWiKjOrgkMGPZIYDXQH2jpMde86jyzz2jcuq6LLTGGRqIzBwHL3GrEa35W3W4WmyxGJZASV0HIzjegvR44apWxIqtTwrhjSosxt1dwVq1c24hV042Op3ibDB4l8c32nVcMt0wiG46527BxLj/AA7EhFPC7cVtfEzx7eVMxHLfo21HbQJAZCtzbn8ptVYHUG81KYXtdnmwUn2ltYHuPav/AGEyUXTOmnNTzGhB7wdIxxeI+uXLzWZ+mGdEioVgw5EbxykssQIiICIiAkJ1fwF/OTSDDalj3293+8CeIiBQy2q4UEncJfNTtLEZjlG4b/H+0y9Z1MYMc29fRZjpztpjVahYlj++QnKYuqXYm5Opt3C+k6LHVMqMeQPvP7E5g7hPD6OJmbXnz/21fxC2uNIUmXs2g1RiiWuVvY8bEG3jMSbDYFTLiKZ5tb/MCPrPTxW43iWDFbjeLQ6XCo2HsvADyPfFRi7d5On0m3q0gwsZgYkDD03qk3yqcvjwHiTYT265In07vSiZtP5lx22VWtjMtgVoi17cV1P+s/CTNg17x5zB2H2mqMdTcC/vJm2/f7900zGuz1Z3XVY9F+xdmq1UZiSACbbr23aj96TethOpWyklb9m+pW/C53jlNTsmplqp3m3vFp1ToCCDuMzZZ1eJYeptPKNuBp9Eg+00xRKikoFR1J1NZeyunLc1+a986va+0iiE09WHG2gHMc5a2Da9gL9/CZFPZoIIfW4tYbpHhjrM291PLvEy0OHwL49AteoPsyEBqK3DV2Go65v8MXHYHrW1NtJk7Y6VYXDOEZ7lL/w6akkN6oHsiwzC15mVaaYGhUdbk2+8b3bcotu3medHCisbPre5vxvxN+d5CKxNuzbhwYr1vlyTMUr7f5lsMd6Qn9WhQF8xdWqEsbvcgZF42a2+brYXSiq12xFAJe18jakjS+Q+rp38BNNhMBTpeqoB3Ft7G2m+ZEvjFX1eL1nxbFavDp8ev1T5/fX7u4q6WqLu3nvBmWrXFxxmt2FW6ygo4rdD5bvhaZeCOhHsm3lvmaY1Ol2O3OsW92REROJkREChkOD3H8Rk5mPgz6w5NAyIiIGNjsRkXTed36zTLNvicEHN8xB8iJgYrCFO8c/1nz3xPHntfnMfTHj/AG2YLUiNerTbbqWQD2j8tf0mkf8AWbHbVS7qOQ+Z/tNad070leOKPy8vrb8s0/jspL6FTKyt7LBvcbyyXU6ZY5VBYngASfcJqZHpoM5bp1jLKlIfeOdvAaD3n/8AM6LA5urTMLNlW45G2s8627jeuru/3b5V/Cug9+/znvdLXlbfs97oqc78vZJsD1X/ABfQfrNoOH75zA2NTtSv7RJ8t30mceH74mabeWy/e0itYgjeDf3Ts6NTMoYbiAffOMabzorjespMvGm7L+Um6/MjylGau42y9RTdeXs3URI8RWCKzMbBQWJ7gLzKxRG3H9Osfdlog6L228Too91z5iaDCDt25Lbz0v8AEmWYjEGrVZ2+8xY+G+3kBbyl+z9WJ7vmRLqR3h7nW4/kfD71/T3/ALti+/8AfGWy+oP34G30lk0vz2W96K4izsh+8LjxH9j8Jv8ADjtP5fWcVgsR1dRX9k3Phx+E7bC63bmdPCZs0anb2Ogybx8fZPERKW4iIgJjU9KhHtD4iZMxsYu5hvGsDJiWo1wCOMugJRluLHcZWImNjRYjozTdmYu9zutlsNLDhrOebYdbOUCE2+9uUjgbn5TvolE9NTURHZVfFW07czgeioGtV7/0roPNt5+E6DC4VKYsihR3Df4njJollcda+ISrStfDU9J8b1OHYg9puwvi28+QuZ53SpF2Cjjv7hxM6fptWL1adJdcqlrd7G2vkvxmFgcIKY5sd5+g7p6eH6Mf5l7HTax4t+ssgKAABuAtLjKRAtrVMqk8h+/j85ToRXtVbXRgF/NvH775gbYxFgFHifoJlbMpGki8GvmP4t/w+k7aPomPdO1f4cx7u/nM9OMdlpCkDrUNz+Bf1NvcZ0OGrB1DDiL/ANpFidn0qhu9NGNrXZQTblc+M8/xLzsF648kWvG9PLVO/wB3v/teZWzN7eX1ncbQ6M0KikKgptwZRbXvHETmsPsKujshpknSzD1SNdQx+stxzG2z4l1lM3RZIr57dvX7oWv9TLJPisO1MlXFjv8A7g8d8zNn7GepYt2V5kanwH1mibREbfFVxXtbjEd2uSkzkKouzaAD5+E7rZ9EpTRTvUAe6WYDAJSHZFjxO8+ZmXMuTJyev0vTfKjcz3IiJW1kREBKEXlYgYlFsjZTuO49/KZcjr0gwtIaNYg5X38Dz/vAyoiICIiAlJWIGsx2x1qNmDFWNgdL3tunL7cqHDVAls11DBr5d5I3a8p3c43p/R7VJ+YZT5WI+ZltMlvC2ua8RqJYnR+v9orhGAClWOm+475B0n2omDqOpBKrltqMxJUG27vlehh/5pfwv8px3pRrFto1VJ0UUwByvSQn5ycWty8uxlvvy33Qyodo4k5kK00BdmuLlrgKoFrW1v5T0qnsukPuA+Nz85wXocYijVZwAucIjWtuGY383Gs9JkMmS0z5cvmvae8o6NEILKLDlJIiVKiIiBHVoK1syg2NxcA2PMS8CViHNERKEw6rEoJWAiIgIiICWVaQYay+IGICyb+0vxH6yelWDbj5cfdJJDUw6nhAmiY/VMNze/WVzPyU+8QJ4kOZ+Q98rZuYHgIEs470nYnq8IKirmK1FHIdoMPPW060UuevjOY9KFO+za3caRH/AFUkq+YIcH6L8S1XaQZzc9TUtyGq6AcJrfSWf/UsR/8AH/2qcyvRQ1tor306g+AP0mJ6Sf8A3LEeNP8A7VOXfzper070bYELs6jcavnqH8zm3+kCdCA1Pd2l5cR4TA6GEHAYXKbjqKY8woB+N5upRbyiipVw2468joZLIqlBW3iWdSw3MfA6zgyIkF35KfeJXM/Ie+BNEis3MDylRS5kn98oFc/LX5SoHOXARAREQEREBESN21t7/CBfeVlDpImz8LeECaUza2llNyd4tLB/M/L9RAmJgGUqC4ltFSBvuOECSJS8XgVnPekCnm2diRyp5v8AKQ30nQzV9KaOfB4ledCqP9DTseR476MqltpUe8VB/wDW5+ky/Szs5qeONU+rXRWU/wBSAIy+VlP5phej3C1Pt2GqBTkDnU6XDIy6c989U6f7A+24RlUXq0/4lLvYDVPzLceNjwl1p1ZL1cz6HdtZkqYVjqn8Sn+BjZwPBiD+cz0qfOvR7aTYLFU6pBGRrOvHIdHFvA38QJ9D06gYBgbgi4I3EHcZDJGp25K+UJlZEwJYHgL3lbiWIllRtwG8wLryspukbZ+FoEsSGjWubEWPzkpMBeVkdJTc34n4SoTW9z4cIF8REBIaZ7beA+smmNUOV78DoYGTERASAfzPy/USYSEfzPy/UQL8R6plaXqjwEpiPVMrS9UeAgR0/XbwEkdSdxtI6frt4CTwIKDm5VteIMt2imamy81IPgRYy9Vu5PIWl1V9w5mB4psrbYOJwq0b266kGOXcpdVtbhv3z2hFYNvJXvnj21MV9jqqERRavbdYAK+u7edJ7CL5hrccZZd2XjvpY2P1GJWooslYE34Bwe0vxv5907/0bY/rcDSUm7U1CH8Nuyfdp5TO6ZbDGNwr0tM47dNjwqLu8jqD3Ezi/R9izQakr3UMvVuDwa+l+8Np5mN8qno9Ms194tykYuHAvobm3lMiQVPXXz+UrcSkd8jB7fl9RJpjVzlYNw3HwgZMSgMrAx8QuqnjcSWqlxaMtzc8N0vgQ4dib3N7GSKO+RYb73j9JPAREQEtdARYy6IGMoZN2o+Ikgrf0n4SWIFoue6ROCGuBcWtJ4gWVVuDKUCbAEWtpJIgQU/XbwEqzMCdLj5SmocmxIIk8CxWJ4WltencabxuksQPG+lGJdMRWR8LVINUhCKZKuWN1y3GpJO4X1nrSOzIrAWuASp36i9jymr6bU74UtxpVaFb/pVqbn4KZvp2bb7Oz4WHUbrTjOlWykpI2KZSVRkNZAco6rMBVcEaghDm09k8520ixVBaiMji6upVhzVhYj3Gc7+hHlIDIq6HQjeJq+iFRvsy06hJqUC2HcneTRJRXP4kCv8Anm6nIJjUolqn2TL2W41l0TrjGCMm7Ucv0kgrf0n4SWIFgJPdL4iBBSBBOmh1k8RAREQEREBERAREQEREBERAREQMHbuF67DVqft0qiDxZSB8TMuk11B5gfKYPSPG9Rha9X2KbkfisQo99pqvRztT7RgKRJu9MdS/O9OwBPeVynznePbklqeO3TRETiLXYZFp4iqAQDVVKxXiWUdUzeGVKQ8psZ5r6Rtsvg8fhKya5KbZl9pGcBl8wNO8A8J6FgMYlemlWm2ZHUMp7j8j3SU11ESnasxET7siIiRQIiICIiAiIgIiICIiAiIgIiYm0tp0sOues4RQGa5BOiI1Rtw3hVY23mxgZcTXVNuYdbXqgXZUGjWLM60wAba9tgNN19ZHU6R4ZQC1ZQCGYEhhdVpGsWGmo6tS1+7nA2sTDx206VHL1jEFrkAK7Gy2zMQoJCi4ux0Fxc6zC/4ipqW6yyKrVVuSzE9XWSiCFVdQWqDjcXG/eA3MTWNt+gApLmzEr/Lq9khghFTs/wAPtMB2rb5YvSKgXCBmN2rKXyOEVsOctUM5FhYgi+7QwNH6WXcbPYKCQaiCoRwQG9z3Zgo85oPQpXb/AJpPufwmvwDnODrzIC+4TuG2/SqNSRAagrVGpNdHXLakapzqyXF1ta9gQ172k9HGYek/UJlQjUqqFUU5S9mYDKrZQWsTe2ssi/0cVkZNUmumyian/iPD5Q3WGzNkA6urmLdWa1gmXN/LUsDaxAmXs3adLEKWpPmAIBNmXequPWAuCrqQdxBErVuH9KvRyviWoVKFM1MgdHVSMwuVKkAnUaMD5eW89HWyKuEwYp19HLs+S4OQNay3Gl9CdOLTo1rqXKBlLqqsy3GYKxYKxHAEowB45TymPitoLTq0qZViazMqsB2QVRqnaPgh0k5vM14pzkma8WZE5+r0rpIHZkdVU2RjkAqHr/s2hzdn+IVF2sLMDztIOkiFqQyEdYAcxellW9Tqx2g1mu26176cTaQQbyJqa23UUVyUqfwKiUiCAMzVMmXLc+qTUUZjYbzumKeldOynI+pqB9af8Pqq4wz37XatUP3b6DnYEOgiIgIiICIiAiIgIiICYe0tm08QEFQEhKiVVsSO0huN28EXBHEEg74iBrn6J4Y0qdHK+SklVEtUYMBVBDnNe5OtweBAMkxfRnD1CpZT2Up0wAzABKTh1FhztY810OkRAyMZshKrBy1QOodQ6OUYJUyZ6YI3KTTQ6agqLETC2r0cp1FNmZWL3zAk2z4ilXe2osSaQseErEBiOitBwMxqE3cli12LOyuWJI0N0W1raKBu0mSuwaIAFmtmxDEZtG+0u9SsD3FnPhpKRArhdhU6ZDA1CwcvnZyzFuq6kX8EAHlfU3MuGxKednu/b1qLnIWo3V9TnqKPWPVgDl2VNrqCKRAsw3R6kmU3qMUfOGZyxuKJw4BPIU2I8dTc3Mydl7Lp4cFad7HJe5v6lNKS/wCmmsRAzZj4jCK7U2a96TF014lGpm/PsuZWIGuPRyh27hjmIYXYnq2FXrwafsnrbPx1UDcAJVOjtIKFBq5Qxdl6xrVHNVq5ZxzNRmY2te9twAiIGVU2YjCr6w66xchrblCC3LRRpuMxD0aoZaaWbLTZnC5tGZqgqsWHMuL6W3kbiREQNxERAREQERED/9k="/>
          <p:cNvSpPr>
            <a:spLocks noChangeAspect="1" noChangeArrowheads="1"/>
          </p:cNvSpPr>
          <p:nvPr/>
        </p:nvSpPr>
        <p:spPr bwMode="auto">
          <a:xfrm>
            <a:off x="2344984" y="0"/>
            <a:ext cx="35814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data:image/jpeg;base64,/9j/4AAQSkZJRgABAQAAAQABAAD/2wCEAAkGBxQREhUUExIUFRQVFhcVFRQVFBQUFxcVFxcXFhcWFxYYHCgiGBolGxQaITEiJikrLi4uFx8zODMsNygtLiwBCgoKDg0OGxAQGywlHyU1LTIsLDQvLSwvNjQsLCwsLCwsNTQsLCw0LCwsLCwsLDQsLCwsLDQsLSwsLjQsLCwsNP/AABEIAOUA3AMBIgACEQEDEQH/xAAcAAEAAQUBAQAAAAAAAAAAAAAAAwECBAUGBwj/xABEEAACAQIDBAYHBgQEBQUAAAABAgADEQQSIQUxQVEGEyJhcYEHMlKRobHBFEJygtHwIzNi4VOSovEWJJOzwiU1g6Oy/8QAGwEBAAMBAQEBAAAAAAAAAAAAAAIDBAEFBgf/xAAsEQEAAgIBAwIFAgcAAAAAAAAAAQIDERIEITFBUQUTIjJhYrEjQnGBkdHw/9oADAMBAAIRAxEAPwD3GIiAiIgIiICIiAiIgIiIFCbTlNp+kPA0SyiqajKDpTVmUsBoucDLqdL3nJ+lHpWzu2DotZF0rsDbM3+Hf2Rx5nTgb8nsXozWxBGVCF41GBVAOdzYv4L7xM2TPqdQ0Y8O43Ld4r0o41mui0UXgoRmI8WLa+4SbAelTFKf4tKjVXuDU2/zXI+E5vpTsX7JWyAkqQGViN4Isd2nrBtORE00ojLbztf8uvs+gujHSzD49T1ZK1ALtSewcDmODL3jztN9PmbBYt6NRalNirobqw4H6jgRxBn0H0W20uNw1OsBYsLOvsuNGHhfUdxE1YsvLtPlmy4+PePDbRES5SREQEREBERAREQEREBERAREQEREBERATWdJtpHDYWtWHrIhK/i3Lf8AMRNnNX0n2ccThK1Ees6EL+IarfzAnLb12djz3eLdCtn/AGjFqanay5qzX1zEHS/Mlzfy756Xh8Yr1qiLXRmpgZ6Qy5qeaxUmxuLi+/fpu48H6PamXEsp7LNSZLHeHpkXUjnYE+U73C7OSnUqVQiCpUtncKAzZRYZjxnk216vUrHZjdI9iLi6WU2Drcox4HiD/Sba+AO8TyfaOzHoOUqKUbk2496vuYe6e2gzQLsLD0PtNR6d0rMa1Y1G6wXAOqqfV47v0ikk134eTMuneN/6/T3T0v0LY43xFA7rLVUd/qN/4+6efY6orNUKqEX1QoJNrtmC3O+wBHlO59DGFPXV6n3RSVb97OTb3U/jNGL74Z8v2S9aiIm9iIiICIiAiIgIiICIiAiJYNfD5wLrxaViAiJHiD2T4RIvBlZg4JtbcLTOkKW5RtK9eM6IiazpJ1v2ep1WrW1A9YqPWC/1EaSU9nIeOdIseF2jXq0OyBWXIbaGoFszW5Fgb8w3fPQei3SWniFDIRnt/EpE9pf1HJv9p59h9jVMU4ruwWmwBpgakL90Abhb58J02x9hUcPZlTt+22re/h5WmDLSax8ye3s9KmOZjU+HbYrFhhYIB32F/Kct0yLtQFNN7sMxJsAq3bz7QUec2GGRn3swXxOvhOe2jhTSe2pU7iSSbcrniJClbZPrs5bVI41aHCbDpoozdskkm+7QD7vmd9989O6Dqi0WVbBg5DAWBAAAGnI6nzM4cEbvgf1Evp1GUgozA8LH5EbpppMVlmtHKHrMTluhe0qtU1FqMWVQpBO8E30vx3fCdTNNZ3G2eY1OiIidcIiICIiAiIgIiWVXsO/cIFD2jbgN/wCkklqLYWl0BES06wDOB+kwcTiW7RCXCDS5td7aDyuPM90vx2I6sWW2Y7r3I8Tacpi9t117ByrYg6LvN817km+uswZ/iOHDfhbe/wANOHpb5Y3Gmy2zi3wo+0BCyUSBWAY/yGVA72tqUID+AbnN5SxqkA8CAQd4IOoII4Tik27XvcuGB0Ksq5WG6xAAlvRPbS4XNhaoPVdpsKd9l1Y4YnmuuW+9dPuyXTdZXPPasx/WNI5cUUmKxaJn8Tt6ADeR4h7Kx00BOu69pj4MhgHptdTw/twMptKrYBRx1PhN9a7nSnXfTzbHYtcKlNUW4FhY6XsO02m4km/nNxsqsuIAZfV+9zB9nxnPdOKWSqoG4qSvmbW94mz2C32akVAuxsTyz8T7tPISfV9HXJSsx5h7vGvyKzXzLpnqKgFyF5a2901u2kVqTMdw1VhrqdB5GaxmLG5NyZ0+HwWak1M+qy5Qe+2/32PlK69L8us99zLHnrFKuG3jvG/w3TN29glwiJVNVWpVNEaxBuQSAV14X9x3TnNt7UNEtTX+aCUPHKeIHM/rOu6D9HKlfCtS2jRY0hUFWiKjOrgkMGPZIYDXQH2jpMde86jyzz2jcuq6LLTGGRqIzBwHL3GrEa35W3W4WmyxGJZASV0HIzjegvR44apWxIqtTwrhjSosxt1dwVq1c24hV042Op3ibDB4l8c32nVcMt0wiG46527BxLj/AA7EhFPC7cVtfEzx7eVMxHLfo21HbQJAZCtzbn8ptVYHUG81KYXtdnmwUn2ltYHuPav/AGEyUXTOmnNTzGhB7wdIxxeI+uXLzWZ+mGdEioVgw5EbxykssQIiICIiAkJ1fwF/OTSDDalj3293+8CeIiBQy2q4UEncJfNTtLEZjlG4b/H+0y9Z1MYMc29fRZjpztpjVahYlj++QnKYuqXYm5Opt3C+k6LHVMqMeQPvP7E5g7hPD6OJmbXnz/21fxC2uNIUmXs2g1RiiWuVvY8bEG3jMSbDYFTLiKZ5tb/MCPrPTxW43iWDFbjeLQ6XCo2HsvADyPfFRi7d5On0m3q0gwsZgYkDD03qk3yqcvjwHiTYT265In07vSiZtP5lx22VWtjMtgVoi17cV1P+s/CTNg17x5zB2H2mqMdTcC/vJm2/f7900zGuz1Z3XVY9F+xdmq1UZiSACbbr23aj96TethOpWyklb9m+pW/C53jlNTsmplqp3m3vFp1ToCCDuMzZZ1eJYeptPKNuBp9Eg+00xRKikoFR1J1NZeyunLc1+a986va+0iiE09WHG2gHMc5a2Da9gL9/CZFPZoIIfW4tYbpHhjrM291PLvEy0OHwL49AteoPsyEBqK3DV2Go65v8MXHYHrW1NtJk7Y6VYXDOEZ7lL/w6akkN6oHsiwzC15mVaaYGhUdbk2+8b3bcotu3medHCisbPre5vxvxN+d5CKxNuzbhwYr1vlyTMUr7f5lsMd6Qn9WhQF8xdWqEsbvcgZF42a2+brYXSiq12xFAJe18jakjS+Q+rp38BNNhMBTpeqoB3Ft7G2m+ZEvjFX1eL1nxbFavDp8ev1T5/fX7u4q6WqLu3nvBmWrXFxxmt2FW6ygo4rdD5bvhaZeCOhHsm3lvmaY1Ol2O3OsW92REROJkREChkOD3H8Rk5mPgz6w5NAyIiIGNjsRkXTed36zTLNvicEHN8xB8iJgYrCFO8c/1nz3xPHntfnMfTHj/AG2YLUiNerTbbqWQD2j8tf0mkf8AWbHbVS7qOQ+Z/tNad070leOKPy8vrb8s0/jspL6FTKyt7LBvcbyyXU6ZY5VBYngASfcJqZHpoM5bp1jLKlIfeOdvAaD3n/8AM6LA5urTMLNlW45G2s8627jeuru/3b5V/Cug9+/znvdLXlbfs97oqc78vZJsD1X/ABfQfrNoOH75zA2NTtSv7RJ8t30mceH74mabeWy/e0itYgjeDf3Ts6NTMoYbiAffOMabzorjespMvGm7L+Um6/MjylGau42y9RTdeXs3URI8RWCKzMbBQWJ7gLzKxRG3H9Osfdlog6L228Too91z5iaDCDt25Lbz0v8AEmWYjEGrVZ2+8xY+G+3kBbyl+z9WJ7vmRLqR3h7nW4/kfD71/T3/ALti+/8AfGWy+oP34G30lk0vz2W96K4izsh+8LjxH9j8Jv8ADjtP5fWcVgsR1dRX9k3Phx+E7bC63bmdPCZs0anb2Ogybx8fZPERKW4iIgJjU9KhHtD4iZMxsYu5hvGsDJiWo1wCOMugJRluLHcZWImNjRYjozTdmYu9zutlsNLDhrOebYdbOUCE2+9uUjgbn5TvolE9NTURHZVfFW07czgeioGtV7/0roPNt5+E6DC4VKYsihR3Df4njJollcda+ISrStfDU9J8b1OHYg9puwvi28+QuZ53SpF2Cjjv7hxM6fptWL1adJdcqlrd7G2vkvxmFgcIKY5sd5+g7p6eH6Mf5l7HTax4t+ssgKAABuAtLjKRAtrVMqk8h+/j85ToRXtVbXRgF/NvH775gbYxFgFHifoJlbMpGki8GvmP4t/w+k7aPomPdO1f4cx7u/nM9OMdlpCkDrUNz+Bf1NvcZ0OGrB1DDiL/ANpFidn0qhu9NGNrXZQTblc+M8/xLzsF648kWvG9PLVO/wB3v/teZWzN7eX1ncbQ6M0KikKgptwZRbXvHETmsPsKujshpknSzD1SNdQx+stxzG2z4l1lM3RZIr57dvX7oWv9TLJPisO1MlXFjv8A7g8d8zNn7GepYt2V5kanwH1mibREbfFVxXtbjEd2uSkzkKouzaAD5+E7rZ9EpTRTvUAe6WYDAJSHZFjxO8+ZmXMuTJyev0vTfKjcz3IiJW1kREBKEXlYgYlFsjZTuO49/KZcjr0gwtIaNYg5X38Dz/vAyoiICIiAlJWIGsx2x1qNmDFWNgdL3tunL7cqHDVAls11DBr5d5I3a8p3c43p/R7VJ+YZT5WI+ZltMlvC2ua8RqJYnR+v9orhGAClWOm+475B0n2omDqOpBKrltqMxJUG27vlehh/5pfwv8px3pRrFto1VJ0UUwByvSQn5ycWty8uxlvvy33Qyodo4k5kK00BdmuLlrgKoFrW1v5T0qnsukPuA+Nz85wXocYijVZwAucIjWtuGY383Gs9JkMmS0z5cvmvae8o6NEILKLDlJIiVKiIiBHVoK1syg2NxcA2PMS8CViHNERKEw6rEoJWAiIgIiICWVaQYay+IGICyb+0vxH6yelWDbj5cfdJJDUw6nhAmiY/VMNze/WVzPyU+8QJ4kOZ+Q98rZuYHgIEs470nYnq8IKirmK1FHIdoMPPW060UuevjOY9KFO+za3caRH/AFUkq+YIcH6L8S1XaQZzc9TUtyGq6AcJrfSWf/UsR/8AH/2qcyvRQ1tor306g+AP0mJ6Sf8A3LEeNP8A7VOXfzper070bYELs6jcavnqH8zm3+kCdCA1Pd2l5cR4TA6GEHAYXKbjqKY8woB+N5upRbyiipVw2468joZLIqlBW3iWdSw3MfA6zgyIkF35KfeJXM/Ie+BNEis3MDylRS5kn98oFc/LX5SoHOXARAREQEREBESN21t7/CBfeVlDpImz8LeECaUza2llNyd4tLB/M/L9RAmJgGUqC4ltFSBvuOECSJS8XgVnPekCnm2diRyp5v8AKQ30nQzV9KaOfB4ledCqP9DTseR476MqltpUe8VB/wDW5+ky/Szs5qeONU+rXRWU/wBSAIy+VlP5phej3C1Pt2GqBTkDnU6XDIy6c989U6f7A+24RlUXq0/4lLvYDVPzLceNjwl1p1ZL1cz6HdtZkqYVjqn8Sn+BjZwPBiD+cz0qfOvR7aTYLFU6pBGRrOvHIdHFvA38QJ9D06gYBgbgi4I3EHcZDJGp25K+UJlZEwJYHgL3lbiWIllRtwG8wLryspukbZ+FoEsSGjWubEWPzkpMBeVkdJTc34n4SoTW9z4cIF8REBIaZ7beA+smmNUOV78DoYGTERASAfzPy/USYSEfzPy/UQL8R6plaXqjwEpiPVMrS9UeAgR0/XbwEkdSdxtI6frt4CTwIKDm5VteIMt2imamy81IPgRYy9Vu5PIWl1V9w5mB4psrbYOJwq0b266kGOXcpdVtbhv3z2hFYNvJXvnj21MV9jqqERRavbdYAK+u7edJ7CL5hrccZZd2XjvpY2P1GJWooslYE34Bwe0vxv5907/0bY/rcDSUm7U1CH8Nuyfdp5TO6ZbDGNwr0tM47dNjwqLu8jqD3Ezi/R9izQakr3UMvVuDwa+l+8Np5mN8qno9Ms194tykYuHAvobm3lMiQVPXXz+UrcSkd8jB7fl9RJpjVzlYNw3HwgZMSgMrAx8QuqnjcSWqlxaMtzc8N0vgQ4dib3N7GSKO+RYb73j9JPAREQEtdARYy6IGMoZN2o+Ikgrf0n4SWIFoue6ROCGuBcWtJ4gWVVuDKUCbAEWtpJIgQU/XbwEqzMCdLj5SmocmxIIk8CxWJ4WltencabxuksQPG+lGJdMRWR8LVINUhCKZKuWN1y3GpJO4X1nrSOzIrAWuASp36i9jymr6bU74UtxpVaFb/pVqbn4KZvp2bb7Oz4WHUbrTjOlWykpI2KZSVRkNZAco6rMBVcEaghDm09k8520ixVBaiMji6upVhzVhYj3Gc7+hHlIDIq6HQjeJq+iFRvsy06hJqUC2HcneTRJRXP4kCv8Anm6nIJjUolqn2TL2W41l0TrjGCMm7Ucv0kgrf0n4SWIFgJPdL4iBBSBBOmh1k8RAREQEREBERAREQEREBERAREQMHbuF67DVqft0qiDxZSB8TMuk11B5gfKYPSPG9Rha9X2KbkfisQo99pqvRztT7RgKRJu9MdS/O9OwBPeVynznePbklqeO3TRETiLXYZFp4iqAQDVVKxXiWUdUzeGVKQ8psZ5r6Rtsvg8fhKya5KbZl9pGcBl8wNO8A8J6FgMYlemlWm2ZHUMp7j8j3SU11ESnasxET7siIiRQIiICIiAiIgIiICIiAiIgIiYm0tp0sOues4RQGa5BOiI1Rtw3hVY23mxgZcTXVNuYdbXqgXZUGjWLM60wAba9tgNN19ZHU6R4ZQC1ZQCGYEhhdVpGsWGmo6tS1+7nA2sTDx206VHL1jEFrkAK7Gy2zMQoJCi4ux0Fxc6zC/4ipqW6yyKrVVuSzE9XWSiCFVdQWqDjcXG/eA3MTWNt+gApLmzEr/Lq9khghFTs/wAPtMB2rb5YvSKgXCBmN2rKXyOEVsOctUM5FhYgi+7QwNH6WXcbPYKCQaiCoRwQG9z3Zgo85oPQpXb/AJpPufwmvwDnODrzIC+4TuG2/SqNSRAagrVGpNdHXLakapzqyXF1ta9gQ172k9HGYek/UJlQjUqqFUU5S9mYDKrZQWsTe2ssi/0cVkZNUmumyian/iPD5Q3WGzNkA6urmLdWa1gmXN/LUsDaxAmXs3adLEKWpPmAIBNmXequPWAuCrqQdxBErVuH9KvRyviWoVKFM1MgdHVSMwuVKkAnUaMD5eW89HWyKuEwYp19HLs+S4OQNay3Gl9CdOLTo1rqXKBlLqqsy3GYKxYKxHAEowB45TymPitoLTq0qZViazMqsB2QVRqnaPgh0k5vM14pzkma8WZE5+r0rpIHZkdVU2RjkAqHr/s2hzdn+IVF2sLMDztIOkiFqQyEdYAcxellW9Tqx2g1mu26176cTaQQbyJqa23UUVyUqfwKiUiCAMzVMmXLc+qTUUZjYbzumKeldOynI+pqB9af8Pqq4wz37XatUP3b6DnYEOgiIgIiICIiAiIgIiICYe0tm08QEFQEhKiVVsSO0huN28EXBHEEg74iBrn6J4Y0qdHK+SklVEtUYMBVBDnNe5OtweBAMkxfRnD1CpZT2Up0wAzABKTh1FhztY810OkRAyMZshKrBy1QOodQ6OUYJUyZ6YI3KTTQ6agqLETC2r0cp1FNmZWL3zAk2z4ilXe2osSaQseErEBiOitBwMxqE3cli12LOyuWJI0N0W1raKBu0mSuwaIAFmtmxDEZtG+0u9SsD3FnPhpKRArhdhU6ZDA1CwcvnZyzFuq6kX8EAHlfU3MuGxKednu/b1qLnIWo3V9TnqKPWPVgDl2VNrqCKRAsw3R6kmU3qMUfOGZyxuKJw4BPIU2I8dTc3Mydl7Lp4cFad7HJe5v6lNKS/wCmmsRAzZj4jCK7U2a96TF014lGpm/PsuZWIGuPRyh27hjmIYXYnq2FXrwafsnrbPx1UDcAJVOjtIKFBq5Qxdl6xrVHNVq5ZxzNRmY2te9twAiIGVU2YjCr6w66xchrblCC3LRRpuMxD0aoZaaWbLTZnC5tGZqgqsWHMuL6W3kbiREQNxERAREQERED/9k="/>
          <p:cNvSpPr>
            <a:spLocks noChangeAspect="1" noChangeArrowheads="1"/>
          </p:cNvSpPr>
          <p:nvPr/>
        </p:nvSpPr>
        <p:spPr bwMode="auto">
          <a:xfrm>
            <a:off x="307975" y="-1638300"/>
            <a:ext cx="35814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4" name="Picture 10" descr="http://www.christart.com/IMAGES-art9ab/clipart/198/bible-gir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894" y="2185987"/>
            <a:ext cx="1905000" cy="311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01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Vio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2290" name="Picture 2" descr="http://archvision.files.wordpress.com/2011/11/vismasters_conf0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837" y="2227508"/>
            <a:ext cx="4133059" cy="274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19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Ex-</a:t>
            </a:r>
            <a:r>
              <a:rPr lang="en-US" dirty="0" err="1" smtClean="0"/>
              <a:t>Novia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74" name="Picture 2" descr="http://sr.photos2.fotosearch.com/bthumb/CSP/CSP990/k113674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836" y="1631143"/>
            <a:ext cx="2950225" cy="4619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928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Estaba</a:t>
            </a:r>
            <a:r>
              <a:rPr lang="en-US" dirty="0" smtClean="0"/>
              <a:t> </a:t>
            </a:r>
            <a:r>
              <a:rPr lang="en-US" dirty="0" err="1" smtClean="0"/>
              <a:t>Celosa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6386" name="Picture 2" descr="http://i.embed.ly/1/display/resize?key=1e6a1a1efdb011df84894040444cdc60&amp;url=http%3A%2F%2Fwww.godandstuff.com%2Fwp-content%2Fuploads%2F2012%2F11%2FJealousyCausesUsToLoseOurIdentitiesAsChristia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2442357"/>
            <a:ext cx="5715000" cy="337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683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Señor</a:t>
            </a:r>
            <a:r>
              <a:rPr lang="en-US" dirty="0" smtClean="0"/>
              <a:t> </a:t>
            </a:r>
            <a:r>
              <a:rPr lang="en-US" dirty="0" smtClean="0"/>
              <a:t>Macho con </a:t>
            </a:r>
            <a:r>
              <a:rPr lang="en-US" dirty="0" err="1" smtClean="0"/>
              <a:t>Señorita</a:t>
            </a:r>
            <a:r>
              <a:rPr lang="en-US" dirty="0" smtClean="0"/>
              <a:t> </a:t>
            </a:r>
            <a:r>
              <a:rPr lang="en-US" dirty="0" err="1" smtClean="0"/>
              <a:t>Inteligente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 descr="http://comps.canstockphoto.com/can-stock-photo_csp148339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127" y="2205842"/>
            <a:ext cx="17240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christart.com/IMAGES-art9ab/clipart/198/bible-gir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906" y="2520167"/>
            <a:ext cx="1905000" cy="311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57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Dame</a:t>
            </a:r>
            <a:endParaRPr lang="en-US" dirty="0"/>
          </a:p>
        </p:txBody>
      </p:sp>
      <p:pic>
        <p:nvPicPr>
          <p:cNvPr id="17412" name="Picture 4" descr="http://images.sodahead.com/polls/004082811/545889512_give_me_answer_2_xlarg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466" y="2218545"/>
            <a:ext cx="3333750" cy="277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864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buscó</a:t>
            </a:r>
            <a:endParaRPr lang="en-US" dirty="0"/>
          </a:p>
        </p:txBody>
      </p:sp>
      <p:pic>
        <p:nvPicPr>
          <p:cNvPr id="4098" name="Picture 2" descr="http://www.sciencefriday.com/images/data/IMAGE/photo/000/005/5727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241" y="2863121"/>
            <a:ext cx="4154418" cy="290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18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La(s) cucaracha(s)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423" y="2355581"/>
            <a:ext cx="3199932" cy="3157455"/>
          </a:xfrm>
        </p:spPr>
      </p:pic>
    </p:spTree>
    <p:extLst>
      <p:ext uri="{BB962C8B-B14F-4D97-AF65-F5344CB8AC3E}">
        <p14:creationId xmlns:p14="http://schemas.microsoft.com/office/powerpoint/2010/main" val="317002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 </a:t>
            </a:r>
            <a:r>
              <a:rPr lang="en-US" dirty="0" err="1" smtClean="0"/>
              <a:t>dio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 descr="http://www.feminiya.com/wp-content/uploads/2013/05/man-give-money-woman-hand-540x32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696" y="2448576"/>
            <a:ext cx="5143500" cy="311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3544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!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Asco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6146" name="Picture 2" descr="http://tripelio.com/wp-content/uploads/2014/12/gross-fa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007" y="2079938"/>
            <a:ext cx="3187232" cy="396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971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Dijo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235" y="2638269"/>
            <a:ext cx="5339960" cy="2669980"/>
          </a:xfrm>
        </p:spPr>
      </p:pic>
    </p:spTree>
    <p:extLst>
      <p:ext uri="{BB962C8B-B14F-4D97-AF65-F5344CB8AC3E}">
        <p14:creationId xmlns:p14="http://schemas.microsoft.com/office/powerpoint/2010/main" val="407077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Señor</a:t>
            </a:r>
            <a:r>
              <a:rPr lang="en-US" dirty="0" smtClean="0"/>
              <a:t> Macho</a:t>
            </a:r>
            <a:endParaRPr lang="en-US" dirty="0"/>
          </a:p>
        </p:txBody>
      </p:sp>
      <p:pic>
        <p:nvPicPr>
          <p:cNvPr id="2050" name="Picture 2" descr="http://comps.canstockphoto.com/can-stock-photo_csp148339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274" y="2205843"/>
            <a:ext cx="17240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278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Abrió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 descr="http://images.clipartpanda.com/open-clipart-11949855021766527142raccoon_ganson.svg.m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655" y="2083633"/>
            <a:ext cx="4752083" cy="40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788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 </a:t>
            </a:r>
            <a:r>
              <a:rPr lang="en-US" dirty="0" err="1" smtClean="0"/>
              <a:t>saludaron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74" name="Picture 2" descr="http://img.sparknotes.com/content/sparklife/sparktalk/coolestgreetings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659" y="2748230"/>
            <a:ext cx="3867150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959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 </a:t>
            </a:r>
            <a:r>
              <a:rPr lang="en-US" dirty="0" err="1" smtClean="0"/>
              <a:t>dieron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http://www.clipartguide.com/_named_clipart_images/0511-1002-0522-3750_A_Couple_Kissing_Each_Other_clipart_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008" y="2105936"/>
            <a:ext cx="3333750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320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03762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Le </a:t>
            </a:r>
            <a:r>
              <a:rPr lang="en-US" dirty="0" err="1" smtClean="0"/>
              <a:t>dijo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122" name="Picture 2" descr="http://pad1.whstatic.com/images/thumb/1/1c/Talk-to-Anyone-Step-05.jpg/670px-Talk-to-Anyone-Step-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138" y="1892658"/>
            <a:ext cx="498157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Callout 2"/>
          <p:cNvSpPr/>
          <p:nvPr/>
        </p:nvSpPr>
        <p:spPr>
          <a:xfrm>
            <a:off x="4803784" y="2841611"/>
            <a:ext cx="1094282" cy="74103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Hola</a:t>
            </a:r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70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594" y="312739"/>
            <a:ext cx="10515600" cy="1366160"/>
          </a:xfrm>
        </p:spPr>
        <p:txBody>
          <a:bodyPr/>
          <a:lstStyle/>
          <a:p>
            <a:pPr algn="ctr"/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invito</a:t>
            </a:r>
            <a:endParaRPr lang="en-US" dirty="0"/>
          </a:p>
        </p:txBody>
      </p:sp>
      <p:sp>
        <p:nvSpPr>
          <p:cNvPr id="5" name="AutoShape 4" descr="data:image/jpeg;base64,/9j/4AAQSkZJRgABAQAAAQABAAD/2wCEAAkGBxQSEhUUEhQUFBQVFBQVFRQUFBQUFBQVFBQWFxQUFRQYHCggGBolHBQUITEhJSkrLi4uFx8zODMsNygtLi0BCgoKDg0OFxAQGCwcHBwsLCwsLCwsLCwsLCwsLCwsLCwsLCwsLCwsLCwsLCwsLCwsLCwsLCwsLCwsLCwsLCwsLP/AABEIAM4A9AMBEQACEQEDEQH/xAAbAAABBQEBAAAAAAAAAAAAAAADAQIEBQYAB//EAEAQAAIBAgQEAgcGAwYHAQAAAAABAgMRBAUhMRJBUWFxgQYTIjKRobEUI0JSweFi0fAVMzRTcoJDY5KistLxB//EABoBAAIDAQEAAAAAAAAAAAAAAAABAgMEBQb/xAAsEQACAgEDAwMDBQADAAAAAAAAAQIRAwQhMQUSQRMyURQiYSNCgaGxFTNx/9oADAMBAAIRAxEAPwC6KQG8QCLX0f8A7zyK5mjByzVRYkXMBiXoJkombzSe5lymqBQSZwtXya8ZM/8Azqa+2V+rhD5SZoxJ1D+TNq+D0o2eDmDJGeZJA5FEiaAyKZMsQKRWTQGZEmgE5CJDLhwAlwGdxCsKO4hgJxAAjkKwBTYJjI1RjGR5lciSGxKPIyVRJxEyn9OYN4Krbon5J6nS0LXqxK58HnuVT9k3ahfcWY+Cwp7l+J7EJGgyxlxEtiIxljpHEOSCgstcgX3nkVzL8D3ZqIiRoYDFbCkOPJl81luZMprgUM3ucLUe42Q4G+hOI4Mc3ykuF+b0+Z0dPDuxv8GHVumketpk/BgGyM8ySBSM8mTQGZTImgM2V2WJEepIjZYiNOYJjoY5DYxOIAF4gATiEB3EIBOIAB1JDQEabGMBORTNkkJTM/kkTKRbFiZW+mH+DrW5xsdLQxvKinI6R5llLOlqeSePgs09R4XsORe5XPY0kC6EAkToHEHuIyJZejy+8fgVzNWnXJposijQwGLegSCJk82Zjy8GuBRVXozhZvebI8AfRX/E3/ih/wCR2NGv05HN1j3R7DFld7GViSZRMaAyZmkWIDNlEmWJEebIMsRFqzIk6IdSoTQxvGMDuMQC8YqA7jGAjmJgI6gAMnMYEapMixgJSKJk0FplIyZRJ40Jlf6U60JR63+h3elwuTZk1EqSPL8u0NepL8RaMhhZORbZTM1FRoExWMajonFHcQCouPR5e1LwRVPwacHk0MSKNDI+Neg2OJkc2mY8z2NcCirPRnEye81LgbkCtKb53R3NCrxnI1z+5Hp+TZmqsV+Zbr9SjLjcG/grTUkT5MxzJJApszyZNEeoyiRakRa8yDLEiBWrDiSIjqEwF4hgLxCoDriAW4AI2ADJSAYGpUGIjTqj7QGQmZ8kSaJVFmetyROpF+NEWU+e1eJ26L6np+nYu3FfycvUzudHnNFWk13f1FqEb8L2LHkZ8T3LpFjlctTYUmkg9BDEkdE4gsAAu8g3l5FeTwaNN5L+JBGlkPMJaCkyUDG5rPUx5uDXAqKr0Zxpe80rgLkcNJPud/Qr9M42tf3mo9HpWrR73RZql+mzPhf3GsczhzZrSBzmU9rk6SsmkV9bHwT4XJKXJPS/hcWTS5Y7uJYiLiK5mS8FlEGcrk0hiKJJCFsMRwUM64+0R3ER7Qsa5hQwbbbsld7JIccbk0lyxOSS3A4uEou0tHb+tSzJhnil2yVMUZqS2IUyuxi00yuSskibhzP27kywpI0QVEWZvE1uOUmvzNfDQ9VpP+pHIz/9jMTXjarJfxMozo6GB7IlwehkhyaWT8tlqa/BWaWk9BAO4TpnDCR0EBb5DP2peCKsng06Zcl+pFaZpK7MqmgpMnFGLzKftGLMzTBFbVkcp+40eCbka9l+J6DRL9M4ut95e5ZxKpGSTdnyXLnqW5kpQaKMUZd10aatib7HPjpL3kzetisr53Gm7STv1ZqxxhBVFUScGyjr141ZNc9yyh3QHjnT03iuX8uhlz6SGRcUxqROoVFP3fNPdeKONlwSxP7iYXgZVYC2YwOciVis71nYEAx1BMLOi+J2WreyJwxynLtirBySVstsHhFBX3k9307I9Jo9EsC7n7jnZczm6XAuPwaqxts17r/TwLNXpo54U+fAsWTsZmp0XFtNWa0aPJ5IShLtlydOLTVoLSgUyZNEuhSEhhLuL7EuBFFj6ChNqOzfF8T0+gn3Yl+Dl6qNTMbm8LVpd9R50aNO9jqUtDElTNvgm5fL2jSuCBqKT0IgSbnUOHQyTENFp6P+8/Apy+DTp+WaJ7FRqKfNp6MhJlsEYnGzvLqY8rs0RL/KfRFzjxV2432gt7fxPl4CxaG/ukVT1CWyNBhMlpU9IQXnr9Toxx9qpGaTUnbJnqUuRLtQrHzqKEW7a2ZPZIVNsymMw3rG7+RX2l90VONwMlZxbjKO0kr+UlzT6DIkzL8eprgrRUKnL8k/9Mv0epNbkaoZjMM4vii7dGt0VzxqSpolGRMwWYptRqaSeilyb79GcfUaFw3huiyyfNJc18UZo6bNLiLIvJFeQMmupoj0/O/BW88F5GWLo9MyeWiD1MfASlheJ2Lo9KXmRF6n4RZYbDRp7at7t7+HgdLTaSGBbc/JnyZXPkOjUVioBkTMcHGS4m1Frm9mu5ztboFqd1tJF2PUenzwVcKZ5bLjljm4SVNHShNTipR3TC0tGVrZkw+KaUW+iuXRVtIiZSUnJtvd/wBI9RpcKxY0jlZ8nfIzvpDTtNPqh50XaVkGlIwNbnQXBNwL9oujwRNXR2Qhh2zqHDG8QCLrIo6t9ijKatMuS3r4hRXMps2KJR5nilJWV/gyuTsuiqJvo76OcD9bVX3j1jF/gX/t9CzFg8soy5/CNA4mqjP3DJCaJJjFC++xGh3Rn8z9YpPgd4vl0I7l6aopK+cOk7Ti+HnJJu3ih2RaLfByp1oKUZKSeqadyVJkbaIOPwa1VvJ6oi0STK2UqkF7Ptx/LJ6/7ZP6P5BbHSI32tTnomrfhkrNeX6kGyfCLNYlq3NF+N3sYc0Kd+GPp4u+6LaKGTcPLidkFCss6EeH9SS2GHjIYqHpgBHxuNVNXYmBT4jESnrJ77Lkl/Mvxx8mDV5H7UPw9W2j2+hzup9OWoh3xVSX9lnT9b6Mu2Xtf9EqpHmeNnFxdNU0emi73XAHMpfdS8C/BvJClwzMqZ66PCOI1uU/pHHSL7lWXdGnTPcpoSMTW50YskYGr7aLEthmtpVtEQAmxkdQ4QqQBdFxkuiZmyvc26VbMsKkPNlD3Nl0EweBSalJXs7oshDe2VzntRdSrI12jL2sHOVwGkCaItEkRMVX4d9upBstjGythj4N2urvrz8BJkmmLiMBGSvZEnEipGdxWSerk50JujPmlrTn/qht5qz7kSYxZ+4vgxMHB7Kotacv934fBh3BXwEzCrFQvF8vj/V/mJslFEClQU49JK/C/wBH2ZGhN7g6WIfFwSVmt+zBSaYSgpRZMwlJylZefRd2bE7Oc406NFhqCgrLzfUkKiTEBBYgIdcYGezivxTUegAwcmaYLY4+eVzZ0ZEykmYav+F7cu3Y4PVem+onlxrfyjs9O13Y/Tnx4YmY/wB3JdjzWC4zSfyd6W8TNRPXrhHGfJXZ9D7vwZDIti3A/uM9EyNHSix1JO9xpjL3C4tqJFolZpUzpnBsW4gL3JYexcy5XudHTqolrCBFItbJUXoWoqMxnOPnCV4vbkMkOyj0ijN8M3wy5J7PwZJMg0Xv2tdSQkJTqqpo1dEeSz27orc39GoVYtbPdSW6YnAcchUZNRxdOpKlUnCVOK9mUm+KT5RVvm38zNm1HordWT7bJmKlqlNOOvk/Boli1EMquLCqKHN8XH3bL6pruWMnwiprYZuP3L0/y2/Z/wBvTw2EJMDhMe4ytJOLXJjFVllHExqTTaTcWuyav7rtyZB8kktjQ5akoq3Pfm/NmrHwYsy+4sIstKQ0AIhEADa8rIYjKzqcVRvuNEZOk2GbNSONJ27FTAiOUgECzPES9U3vZfI4Wu6au/1cf8o7mg19r08n8Mq6WyfZGqPCJS5ZGzpfdMjPgnh9xnoUjFN7nUitg8aQkSD046EhGvidE4Z0gGjQZPL7tGXJydHD7Cw9aJE2dPEaExJGezkYMxeJd5CkxJFnllWq9HOVl31+LK4Tbl2iyfbGy4oV6kNVUl52a+hp7TJ9TL4LnB5+rJVdH+ZbPx6EZzUFuX4pqexIqUY1tU91uvl5icVNF/c4lZjsLVgrX449Hrf+ZzMvT+2XdidMtjOzNY7LuN3T4ZdHe3x5Dx6qcH25V/IpL4KmNZwOlVlSkO+0RqaTSZB7FsWGoYOz+6blzs035X6Al5JWvJpcnlxXfDw3esbtpPnw35X5F0OTLqPBcQLzKGiBEIgAjZhO0X4DEZvDLd+JOCtlGeVQYc0HLFAiKgAcAuOCFiaHDqtunT9jJlx1ujo6fP3bS5KbOpfd27mXJwdHB7iso0zA+TqLgtsDlTnq9ESQFl9igtLDGSYnROEPaALLbKavs27mbItzfgdxok1qxA0EWpiiaEVGa4vQkQM9ThdlGSRKKLfCK1kiGDfIR1G0CWmdA5lA8RszNq1+ky/T7ZEPwWLnT91vw5HFxaueLZPY6jimWtPNLxtJHSw67Hk2bpkeyjoYalVjxKb49bxdrLsrWfndm30oTiHc/K2M9LJn6yUY+5FtOW+qdnFPm0SjFszTpPYk1cgpS2Ti+qf1TJOKEsjQzAZHKlNSjVas7ppNS+NxdpL1ti+j+/m92WJGduw8CRBhYgIImAFfncrU2MRTYeOhdjRi1ctkghaYTgEKgEKmADmgoFtwUOe4fhj2bVu3Y5uqxuMdjtdPzeo6fKCZFlXH7UvdXzOelZ2jQ1YJKyJAVtR6iGFR0ThMTiAaCYbEcLK5xs0YZ9r3D1cQUUbrImIxAwKbFVuK42yImGVjLN26JrYssPBrV8zVp8farZh1GXudLwSkzQZwFeaWj56IzaqcY43fkv08W5WhIJnnZpHU3CqbIUhk/LsvlU9qV4w6rSUrPaL6d/6XZ6bgyN9z9pkz5UlSLtUklZLTodykY222Cnh0woLAywxFofcNULBQrCRAAkRiCIBFVn8vYt1aACuirJeBogtjl6iVzOZMziIAFQAOQAPQAJUpKSaaunyIyipKmSxyeOSlHlEqnOMIpJWsjj5cTxyo9Rps6yw7kRcTjEVF5Wyrq4USsO2bzijmAkNiBJsSonyK5Qstx5nHYg1oT6XKnFo1RyxYKjhpN7W8SChKTFLJGKLGlhVHuy+OKMTLPNKQZyLSo5SEAyphuJpvlscLXzvJR09MqgGVM57VmmyZleHhKolN+C/M/wAt/wCr7GnQ4oTypZHt/pTnnJR+1GkZ6xJJUjmN2wbQAdYAEkgIuSATrQW8orxkv5j7WReSK8gJ4ykvxx8tfoHYyP1GNfuBSzOkvxN+EX+qH6ciL1eP5GPOafJTfkv5h6UiP1cCmz3OFJwSi9Zc2h+kyH1i8IdxF1GGUrdnXAVnXAByYAPQAEigAIkIYtejxRaW+68ehRnxd8fybdHn9Kf4M5XmzlNUeiTT3I3EIdlzc3HIH2AjY1gMImAjmDAYIbCoKFY2SGAwQy2wuBk4p2POauV5ZHVw7QSHyy+XQxNltgpYOXQXe0PZlvga8pLhn7y2f5v3+p6Lp3UPU/Tyc/6YM+Ht+5cDMZmEKe/tS/Kv1fI7ccbZzM2qhj/LKHF5hOo93FdItpfuXrGkjmZNTOe90Q3rvr8yVFXc2cIdnAM4As4Q7BYnCqcbPyfNd0A7GYapJexLWUba/mjyl46agFhnN9vmADoSfVfAQWxyk+v0ALCRv1fyAYaC7v4sQBOHx+LEMLTiImkUuewip3T1fvLo+pzdSoqWx3tDKbx1JcFQZjcXkIm05DY64AhbAFixAQkkAxLWAY5MCIrBjD5ZhvWVIx5Xu/BGfUZOzG2W44d0kjdRppKx5+X58m6wVRGeRYiPOJWTQLgBScXa8A91RR5rgOF8Ufde6/K/5HtOl9RWoj2SdTX9/k8t1HRPDLvh7X/TKqSOscxCMTJWIIaYjYiRwAKACiGDcdW+yXwu/wBQDyckAxyAdC3EOh0alhWSSGVcfGPMjZLtG0cz4/dTa68viQlkjE0Y9LOfAeWJnbR2772M09Q2qSOji6eou5OyuWX3esmzDI6SjWw7+z+/yQrH2ky5tOQNuAcDmAkOggBiSYDHRQAJIBIYwJGp9EsE1F1Gt9vA5Gtyd0uxcI1YlSv5NBM50y9EeoZ5FiI8yBMGRGJKN9Grp7plmPJLHJTi6aIThGcXGStMzuZ4F03de69u3Zntun6+Oqh8SXJ5TW6J6ee3tfBXnQMY1iY0IwGdYAFSAQpEmhgDijriJUCnUsFjSATxRGyaiQsTj+hFsvjjCYbJalRcdXSO6jza5X6Izzy1sjo4NHe8iVFcOi5GNyZ1Y4kkHjJlbZLtRIpLqRBkhMBEJM2nHF2GAvEISHAFDZAA+MgAbIAROyvAurNJbLWT7GfUZljjZbCHczeUaajFJcjiuV23yzUJNmebJojVGUMtRHkyBIG6ghiesGAytaSaaunui3BnnhyKcHTRXlxRywcZcMzeOwrpu26ez6/ue40Wsjqcaktn5R5PV6WWCfa+PBDsazMhVEAOAR1wZJHESxIEACTYmSRX4mqRbLIxIMac6rtBN9Xsl4srnNR5NmHBKfCLrLMrp0rTqNVJLVR/Au+vvf1oZJ5r4Oph0SjvIPjs4uZ3I3KKRURxEpPReJBkrJuFm27MiwJjTdgESo1EKxEOJuOMda4AOSADmArGxAY5AI6wDNpkGEVOjGXOWrOBrsjlP8I244pKi5fYpbTWwwFRmeTLYkaqypliI8iJIa7AAl0IBrkgAjYuEZxaez+XddzXpNTPT5FOJTqNPHPDskZ7EUXB2fk+q6nuNPqIZ4KcDyOfBPDNwkCTLylHNiGIJk0jmRJjBiIuKrJEWy2MQeFymdS053jT/wC6S7du5RkyfB09NpHLeXBZyxUIwUYxUYra3PrfvdbmCUne52oY4wjS2KavjLu0btt2SSbb8EVOVFtFTKpVrVVRpJcTTerWlt9ESilyQct6NFgMhjSTdSbqyfKSSgn2iv1uNggqim9FZLkislYWpVUURYiFKs2TjjbRnlqEnRMTNhzToiAJYCIiiAWDYEx6YETkKXBJHo+DhanFfwr6Hncu9/lm0bK6226GCTcXtwWqnyDlUuR9RMko0RqrF3FlEacgsAcpDsYMAE4R2A2RJAQ8XBSVn5PodDQ6yWmnfh8mPWaWOohT58FVOFnZnssWSOSKlF2meUyY3jk4y2aGtkmJCXETQkmAMDVvbQiycUUlSnPiu/IjRojJIs8yz6ckrpp29qy37mLJiyJ7Hc0+rwyVN0yixWPdtIvzZm7X5N3eq2ImVZXWxdSTcuGMel7L99STSogk5Pc3WCyilh4cMVra7n+NyXPi5EaLEqOxGI4ribEyO5KKuyDEQ5T4nr5Injh5Zlz5vCE4S4xk+JYQoIIQtwEN4gGNlqA0dYBE/JcL6ytGL2vd+CM+pn2Y2y3ErZ6BayOJPg1eQE2YJvcsQKaRS0WIjS8SCdFlA34FiYDXKPQYhkqkegwAzrRAdAJ1CaYURqjJJgyJWhf9DrdO1z08u2XtZztdolnja9yIUlbRnrFJSVryea7XF0xLCJDZIYjohQdwyaSBtRVscbk6QSjh4WbqR4r6W5JfzODq9RnzyUcX2xXn5PRaLRLGu6e7/wAIX9lUYttuTT2jdWS8bXZNNpJPk6SiGoTp0l7CUfD9eo7HdAMVnKejYEXIgrMLTSvcTFdl8svc6bqS0il7K69/AxfUx9VQW5HKmosq0zqHMHCAnpkyAlwAeAhGgA6IxHMBmg9D4L1km91FW+Opz9dwjRg8mulI5U2XpEeZgmty1AarKZlkSI2VotB1KrRJBQH7T1sSphQqxEX0HuFDrwfQYqYjoQY0LcFPAxfMkmFgZ5b3Gp0BHxOVaezq1y6rodrpnU/Sax5Pa+H8HM1+i9Vd8Pd/pU8J6tU+DzbtcjWiVEbEnohNpK2ShFyaSQCpi4UdZtSnyS1UO3d9zmZ9R37Lg9NodBHFHunyVuJz9bXKP/TodyXBHprEVfcpz7Xi4qz58UrIzZNVhh7pIPufCJlLIK8v7ycYLxcn+i+Zjn1bCnUU2SWOTKXNMuqU5Navuk9up0cefHOKakilxkXPozkPE1Oabjv7V/afS3Q5uv18YR7YPd/Hgtx4zXZs/uZeBj6cv1UyOof2MyCPTnKH3EBYkysSKGMfcQCtARsS4DEUgGaD0Np8VZvko/Vh6ansyUW1wbCtTaOLqtLPG3taNUJpkObORLk0pEbEVGUyZbGJGdV9ERROgNaSe8X5MaQAeCH5ZA0A2VKn0l8ApgM9RT/M15MNwGujHlU+NxgNVL/moAoJF2/4kfiIKGYjGNLScPiDuth0Vle0rviTk+nP9z0PR+qOLWHNx4ZxepdO7k8uPnyiPu9D1GTLHHFzk6SPP48UsklGK3IWNy2rWavNUoJ6JLik+8tUvBanm9V1qEnUFZ6fR9PWFW/cGoZDRj716j6zk7f9MbL43OTk6jml7ftOl2ryWFCjGCtBQgv4YpGLJlyTf3NskkkEb6yZV2yfA7EUYklp80uEHfFeR6gujLo9P1L4RD1oLyWOCwrfbxNWHouaUrnsVz1UUthM+w69RK2tjv6fRQwR23Zgy5nMxdi8zjbjGWKJERUAhQCx7kAqGJAMSQDNj6CUPYnPm5JeSX7lsANXIk1YyFXpJ7GbJosOTmJZHLJETFYF3Vn43Ofk6Ljb2bRfHVNcoiSwc9dih9EfiRYtYvggcdRycVG7jv0Kv+HyXyS+qic41fyCfR8o/qoA363/AC2Q/wCJzD+pgNcqv+WxPpWb4H9RAbxz505LyIPpudeB+vD5Byr9U15Fb0OZftZJZY/IvFf/AOEXpMq/ax+pH5IuI8itaXM/2sl6kfkjNePwLo9PzP8AaReaK8nKLey8+ut9fidGem1WaEYTlsjLD0MUnOK3Y9UJPkVx6RLzIseqXwGhhG+Zoj0mHl2QeqfhBVgVzbNEem4I+LIPUTHrDQXI0x0uOPEUVvLJ+QGB1lPb3i1QS8EHJ/JYqi3EYiTFWSGhodiqfFTkuzGxM87no7dykgdcALG5Mgc2AUOiIBWAkLFgMSogBG69C6TWHu/xSbLo8DL6TJDIc6lmulxgLiKlyLAgYqs4w4ud0vG72EBS5di5OpVa93i0+CRKI2WdPGPmiVER6x0eZGhhKeLh1CgOq4tW0swAZTqXteC1EFhnKGqcFp2Cgsps1nBWSio6lUkiyJBTTBIbY1VYrmOhHfbY8kOgGSxnQKAZ9oYwElNgBHymt7bi9OKa+AhM01rN9thAPry1S7agiSHra3YYmeeY6Nqk/wDUyp8kAFxATGyREcmABISGJj2ISGoYw+FhxyjH8zS+LBAen4WioQUY6JKxcSHVGMCtxLGAuHrKz4lt0EwMpmmZSqVOFNqKdu/iKhos8BCMY2S33fUnwImKCYAAxGGQAQK1F8nYAB8DS36CAtqdXawCCYqrZeIgM/nUryXgVS5LI8Fc03zGM6NMACxpAAWFAYiRDCoAHSoAMqcXhWpJxdncANNSr/dpv3uvIGRS3obTYiZKpsAZivSTDqFZ22lqVyK2VjIgf//Z"/>
          <p:cNvSpPr>
            <a:spLocks noChangeAspect="1" noChangeArrowheads="1"/>
          </p:cNvSpPr>
          <p:nvPr/>
        </p:nvSpPr>
        <p:spPr bwMode="auto">
          <a:xfrm>
            <a:off x="307975" y="-1638300"/>
            <a:ext cx="44291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xQNDw8QDxAQDA0NDRAQDg0PEBAPEA0MFRUXFxQRFBQYHCggGB0lGxQUITEhJSkuLi4uFx8zOTMsQygtLi0BCgoKDA0OGxAQGiwkICUuLCwyLywsLSwrNC0tLCwsLCwsNTEsNystLSwsLCwsNCwsLCwsNyw3LDQsLCsrLCw2OP/AABEIAJ8A8AMBIgACEQEDEQH/xAAcAAEAAgMBAQEAAAAAAAAAAAAAAQMCBAUHBgj/xABCEAACAgEBBQMHCQUHBQAAAAABAgADEQQFEiExUQYTQRRSU2FxkZIHMkJigaGxwdEVIiQzcyNUY3KCk+EWQ6Kywv/EABoBAQACAwEAAAAAAAAAAAAAAAABAwIEBQb/xAArEQEAAgIBAgQEBwEAAAAAAAAAAQIDBBEFMRIhMlETIkGBFBVhcZGh4Qb/2gAMAwEAAhEDEQA/APcIiICIiAiIgIiICIiAiIgIiICIiAiIgIiICIiAiIgIiICIiAiIgIiICIzI3h1ECYkbw6j3xvDrAmJoa7bNGmIF99VJYZAd1Ukeya47T6P++af/AHU/WR4o92cYskxzFZ/h14nI/wCptJ/e9P8A7qfrOnRetihlYOrDIYHII6iImJRalq94mFkSMiMyWKYjMjMCYkZjMCYkZjMCYkb0ZgTJkZjMBEZjMBEZjMBEZiBMiIgTERA19SeI9kq3pnq+Y9kozAz3p852t7VroV3Ew+pcfur4Vjzm/Sa3bTtauz17urFmqccBzFQ85vyE8fuue12exi7ucsxOST1mrnz+Hyju73TOl/FmMmWPl9vf/HU1eqF7my0m2xjlnbiSZUNzzVH2TUQT0nsT2Q7vd1GqX9/gaqGHzPrOOvq8Jp46WyT5PRbW5i1MfM/aFXZDscH3dRqkCqMGrTkcW+s/6T0RWlcmdKlK0jiHidrbybN/HdZvRvSsSczNrM96MzDMQM96N6YAxmBnmMzDMjMCzMZleYzAzzGZhmIGe9I3phmIGW9G9MZGYGWYGoCMufptu/aZhma+p+fT/WH4GOR3IiJKCJEGBq6zmPYZ8Z2z7XroB3VRD6pxy5ikec3r6CZ/KR2zXZyrVVh9ZYp3RzFKee3r6CeL961jM7sXsc5ZmOSxPiZrZ83h8odvpfToyzGTJ29vdvXXm1md2LuxJZickk+MxUchgk5xgcST6hKqgSQACWJwFAyS3QCeq9iux40uL9SA2pIBSvgVo9frb8Jp0x2vPD0W5u49XHzPf6Qw7E9j+53dRqlHfcDVSeVX1m+ty9k+4mMkTpUpFI4h4rZ2Mmxfx3TJkRMlCYkRmBMSMxmBMSIgIiJAREQERIzAmJGZqbQ2jXpl3rSRnO6qK1lj457qKCT7oG2ZBlOk1IurSxQwSxAyhlKNunllTxH2y2SEou/mUf1fyMulL/zaP6h/9TIHciREyQmQZMgwPzZ8oasu2NcHJJ71SpPmFRgD1TnaSsuQqguzEAKASWJ5ACfW/LDoSNrBlBJ1GmrIUDJLAleAHM8J9h2E7IDQqLrxvapxwXhihT4D63UzRtjm95h6nFu0watbz348oZdiex40QF14D6pgN0c1oHq6t659hmQYBm3WkVjiHnc+fJnvN7yyEw1GoWpSzsFUeJycnoB4n1CZSCASCRkqcg9Dy4TJS52zO0Wn1Vr0V2EX1qHamxHps3OW8FcAkeudHU6hakZ7GWutBlnY4AHtnyfai1U2psgqrvqMa3C1glm0+4mQx5AbxXieAwZ0No7QroZXv/iL1uoQU18U0z32Cus8eAOW5njwOMQOls3aR1BYii+msAFLbkFYt9ik7w+0Cb00NRtemp3re1UeqpLLAfoVu24hJ8MkEAeOJuwMsxmaO0dq1aVWNrY3K2sZVG8wqXmxA5Dw9Z4TF9qpXXS9wOnN7Ki1WY3xYQTukDPHAPLoYHQzE5J7QUhC57xQrFSjVWLZwcJvbhGcFjgHx8J1YEyczn71eptwGZn0Vo3gjMFFrIf3WxwbCtnBzjIMr0m3ab3qSpjY11T2oVVivcqQN4tyGSRjrmB1JE5Y23W3d93mwW6ptLkAjduUNvcDzwVIMwt1tH72sNjlNKLqWdTYa1AYd4Sg4NgpjexwwR1gdaJ8/sTW74fV6jvajeR3Vdiuooo5VoAfptnJ8ckDwE6dG067K+8BKr3r1DeUgtarFSoHjxB5QLddqxSm8QWJIVEHzrLDyQfr4cY0tG5lnIa1wN9xy/yr0UeAnO2dZ5XadQQRTSWq0ysMZcEi24/aN0eoN506+YE5kSMxmQJMrH86n2sfumcrr/n0/wCv8BA7cSJMyQSJMQODtXY1Vmrq1bjetqpNdeeSfvZLe3jL5t6/mvsP5TUMjyZTMzxyiJEkQhlGZEiBxNh7Pt8o1Os1Sqt9xFOnqDb60aJMlVz5zMSzY9Q8MzX7P7EfyZE1qK1rM1+pGd/v9Yxzv58FXA3enDlgT6SIHx+k2PauoTyio2VvffqrCp7zvL0ZV0iMSeCqhYj6y54eP1mnU8S5yzHiB81R5o/WWSIHx2m2Xqf4dtTXvNdq21GuFbK+XTJ09eTj+zU7uP8ALk8526NnWW6xtTqd3doTc0VSneFW8M22t1Y4VR0Cnzp14gcDZ2itXUayy2lHe3Uq1F7OGVdMqAVru8wQd84+sePGdvdZUIU79m6xBfkX8M45DOJbIgfL6LY+p8gq0rEU2Wn+PvV82WFyTe6EAYJyQD4Z9U2Nl6W2ldQV04rsNhrqUMm6NHUStCIfD90luPIuec+giB83VsS6jQPXSyHXrTcaXYncTVW5L2E9SWPH/mU7V2NadHpdNRWF09NunF2nLjeu0qHLqzHhxIGR48Z9TmMwOFtfT3XajROahZp6jqGuqFgDC4qopfwBAHe8B1HOcza+i1RbU2AJRVXpq6dC1WWOm7wkX2hQPnAFePgFPWfYRA0tGihaq6Ru6ehVVSOTBRhVXqPEmb2ZGYkHBmREiGXDKYUn+Iq/y2f/ADGZ5z8rG1bdJZoXotahwNQcocE/ysZHj4zG1vDHK/X15zX8EeT2CTOT2a2p5Zpabc5Z6kL48/HH78zrSyGtas1mYkiIhDT1/wBH7fymmTNvaP0ft/KaUhKYzMTEDKTMYgZZjMjMiBOZMxiBlmMzGMwMsxmY5jMCcxmY5kZgZ5jM1dXrq6Rm22uodXdV/GcPWdttLX812vPStSR7zgTGb1jvK/Fq58vorMvpsxmee6z5QnPCmhUHnWsWPwrj8ZxtV2o1V3O8oD4VgIB7uMottUjs6eHoW1f1cR+71iy1UGWZUHViFH3zk6vtVo6fn6ugHoHDn/xnju0la3i7NYfrMzfjOHZRg8sSv8Tz9G5+RVp6rcvZ9V8pGhr5WPafqVsfvM5lnyo1scU6exvXYyoPuzPI2GJfpGwZFs1+FuLpmtFvmjn7vQNq9uNVYp7s16cf4a5b4mz+E872lqrL3L3WPa55s7EnH5T6EEFOPSchtl2XOdxcL4u3BRKq2vafNv58GvgpzSIh7P8AJBqt/SIM8lA+0Znoc83+SPSdxWyAlgBxY+LHpPSZ0qemHi9mYnLaY7EREyUNLaX0ft/KaGZu7VbG5nhz/Kc3vB1HvEhKzMkSrvB1HvEyFg6j3wLIlRtHUe+R3o6iBbmMynvR1Ed4OsC3MkGU94Oo98jvh1EC/ekZlHe+uO9HWQL8yC0p70dY7yB8V2k7cX6Sw1DSio5O7ZaxZXHVd3A++fKa3tfq7/nXsgP0awKx93GeqbS0VWqQ13KtiHwPMHqD4TzPtH2OfS5ejN9I4452Vj1gc/bNTNXJ3ifJ6LpmxpTxW1Ii36uCbS5yxLMfpMST7zLA0x2fs+3UHFVT2esDCj/UeE+n2f2IufjbZXQOgzY35Ca0Yr27Q7l9/Vwx81o+z5rMtVse3p/xPv8AR9iNMnGxrNQ3rYIvuWd7R7Ooo/l01pjxCjPvlsalp7ufl/6DBX0Vmf6eYUaC24f2dF1nrFbY95wJf/0bqrf+yKx9dx+Anq3eQHEujVrH1c3L17Yv6YiHlS/JxafnFfYDNmnsAy+APvM9MzJlnwatG3Udi3ezz+vscw6D2Cbml7Is77mSeAJ9mcT7QTd2Qv8Aauf8NfxMyjHWFF9nJbvLLs/sddHXujmec60RLWuREQKr6FsGHUOvPDAEZmv+yqfQ1/AJuxI4GmNmU+hr+BZP7Oq9FX8CzbiOBq/s+r0VfwL+knyGr0VfwLNmIGuNFX6NPgEeR1+jT4VmxEkUeR1+jT4Vk+SJ6NPhEuiBV5MnmJ8IjyZPMT4RLYgVeTr5i/CI8nXzF+ES2IFXk6+YvwiQdMnmL8Il0QKF0dY5VoB0CrJ8lTzE+ES6IFPkqeYvwiR5InmJ8Il8QKPI6/Rp8ImJ0Nfo0+ETZiBq/s+r0ae6R+zavRp7ptxA0/2ZV6NZdRpUqzuKEzzx4y6ICIiBESYgIiICIiAiIgIiICIiAiIgIiICIiAiIgIiICIiAiIgIiIEZjMmIH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857500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2" descr="data:image/jpeg;base64,/9j/4AAQSkZJRgABAQAAAQABAAD/2wCEAAkGBxQTEhUUExQWFhUXFxwaGBcYGBgdHxogHRwXHR0bHB4cHSgiGhwlHB4bITEhJSkrLi4uHB80ODMsNygtLiwBCgoKDg0OGxAQGywkICQsLCwsLC8sLCwvLCwsLCwsLCwsNCwsLCwsLDQsLywsLCwsLDQsLCwvLCwsLCwsLCwsLP/AABEIAPIA0AMBEQACEQEDEQH/xAAcAAACAwEBAQEAAAAAAAAAAAAABgQFBwMBAgj/xABQEAACAQMBBAYGBAkJBwIHAAABAgMABBEFBhIhMQcTQVFhgRQiMlJxkWKhscEjJTNCcpKi0eEVFiRDU4KDs/A0Y3N0o7LSNcIXRVRVhJOU/8QAGwEBAAIDAQEAAAAAAAAAAAAAAAQFAQIDBgf/xAA7EQACAQIEAgcGBgAFBQAAAAAAAQIDEQQhMUESUQUTIjJhcYGRobHB4fAUIzNCUtEGU2KS8RUWJHLi/9oADAMBAAIRAxEAPwDcaAKAKAKAKAKAKAKAKAKAKAKAKAKArtY162tV3rieKIdm+4BPwHM+VAIeo9LiPlNNtpbpv7RgY4h8S3E/AhfjXOpWhT7zsaynGOrEqHXtQGr28s5mupFidzbW2VVFO8oVRn1hkBjkZOF4nFa0a8aquudjWFRTV0aE3SRMPa0fUh8Ic12Oh8//ABOf/wC06n//ADn99Afa9I0x5aPqPnFigA7f3h9nRb0/pYX7jQHNtudT7NEkx9K5jX7UrNjDaWpxfpA1If8AyfH/AObF/wCFbKEnsc3XprWS9pyG3Oqv7Gmwx+Ml0hHyXB+qs9VPkafiqP8AJFnsrt3LJdiyvbdYJnUtC6Pvxy7vFlB7GA44yeRzjhnSUXHJnWFSM1eLuPdYNwoAoAoAoAoAoAoAoAoAoAoAoDjd3KxozuQFUEknuFYbSV2YbtqYhDtBqWpxiZrv0W3ctuxW4w2AxXjIfWzw7Dg9wqDiMb1cuBK7OFSvwuyR5Z7I2qHeZDK54l5iXJPec8M+VV9TGVZ728iNKtN7l4qgDAGAOwVGORx2GjB19yR7NgSvgetQZ+RIq5wCXVepOw67HqPt3tC6uyBF9ViO3sOO+rmNCLSbZDqY+cZuKSyZEk2hm+iPgv7ya3VCBxePreC9CPJrEx/rD5AD7BWypQWxyeLrP9xGkunbm7H4sf31uoxWiOTqzesn7TjWTQKA9AoCJ0iWq2senXq5/AXiF2PYkoAk7OA9VR51AqScpF/hqSp07LfM0+uZICgCgCgCgCgCgCgCgCgCgCgCgFrpIu2i0y7ZVDHqXBzxwCpGf9fGuVW9rJXzXsNZ3tkZrsnFu2VuP90p/WG999UWJd6svMrqrvNltXE0CgK7ZeTd2hj4kb1oR8fWPA+YFWuDdqa/9vkS6D7K8/kavq+qdRjCZLZwc4HCrinT49xicT1Nsr3E5jxqcUbPKAKAKAKAlabG5kXqwSwOeBxwyM/68a1m0o5nWhGbmuDVZk3pZsOu0i8X3Y+sH+Gwf7FIquPRF3sxfdfZ2039pDG5+LKCfroCzoAoAoAoAoAoAoAoAoAoAoAoBD6bpSukXBDY4oMZxvBnVSPHgc48K5zjdrPc1kr2Fuwi3Yo191FHyAFedm7yb8Ssk7s71qYCgIWzAH84IsgH+hNjPeJGOR41cdHpOlnz+SJuGtw58x91zrpJSm6WVT6u6veO+rylwRje5BxfXTqOFrpaWRXyaeyflCqeBOT8lya6KonpmRZUJR77S+PuuRXA7CT8Rj763OTtsfNDB6qknAGT3CgSvkiztdClfmNwfS5/Ln88VylWiiXTwVWeqt5l3p2jpCd8uScYycAf686jzqueViwoYSNF8TeZ21EJcQzQhlbfjZCAQfaUr99cnFrVEmNSEnaLTFnoYuzJo9qTzUOnksjhf2cVg3HagCgCgCgCgCgCgCgCgCgCgCgMx6fcGxij470k6KO7vOfHgMedcajSkm9rv3HOVrr1IhrzpWhQAaArdn0B2hgywXFoSPE77jHnmrXBJOmru3a+RLod31+RpevXU4fcTO6RkboOfHj2eVXlGMLXZwxlSsp8ENPAXZFIPHn28c1KRVtNPM8Vc93mcUCVyZDHCvF2Zz7qDA8y2PqFaNzeisdoxox7zb8F/bJS62EGIYkTxPEn48vtrTqb95nZYxQypwSI0+sTNzcj9HA+zjWypQWxyni60v3ezIINNml47rfpOcfbxPlR1IREcPWq529WX+jaQYW3i4JIxugcOz51Hq1eNWSLLDYV0ZXbzFfoaO7bXcPLqb+eMfAFT99cCaP9AFAFAFAFAFAFAFAFAFAFAFAZh04x7w05d7AN6gK9h4H1vL764Vlk3fZ/8nOayb8GRTXnitCgCgIWytssm0Cb3Hcsiw+Il4fbVvgYKVLPaVybh4pwz5ml7RW0zlRHvFSDlQQB59/8KuaMorU442nVnZQ03RVR7PzHmFX4t+7NdXXgQ44Gq9bL1I89vGnAyb57kHD9Y/cDW6lJ7WOUqdOGsrvw/v6EdIS3IYHeSAPmcCtr2Oag5aEhIYl9ty30Yx/7mx9QrW8novadFGlHvSv5f2zsmqKn5KJFPvNlj8+ytXTb7zOixMYfpwS8XmzlLqkz85CPgQv2YrKpwWxpLE1p6y+R96ZcrFIJGbPMEAEk5HecdtKkXKNkjNCpGnPjbv8AfjYr+iiUGfVlXgPTmcA/TGfuqDJWdi7pzU4qS3NErBuFAFAFAFAFAFAFAFAFAFAeMccTQGJdI+oLPqFiVzgzEjPcgHZ2Djmql1VU6ya0skQ3NS4pLkWtVpFCgCgOGwozr8nhYH/Nj/fV10f+l6k7Ddz1NQ1bUxCB6pJbOB2cO81ZU6fGYxGJVFaXbFa+1KSX2m4e6OA/j51MhTjHQp6uIqVe88uRDrc4ntAexxluQJ+Ao3bUyk3oeMMUMNWPqOMsQBzPw++jdjMYuTsi+stmzzlbH0V+81GliP4ljS6PetR+iF/o8iEera1GvBQ9sQPikhNRm23dlnCKiuFaGiVg2CgCgFPaPpEsbN+qeQyzf2MKmR89xxwU+DEGsSkoq7BRt0oy810nUNzvMRz8v41WVMfnaE6frP6HRQ5pljs/0n2dxIIW34JuXVTLuNnu48CfDOfCtfx9akuKtTvD+UHxL1Vk7e0cCej9o7K2RkVZ06kakVODunozRq2TPGcDmcZrFStTp245JXdlfd8gk3ofVdDAUAUB4RQGQ9Immww6npioCARcsRknB6td3HaBkVBq0KdKlO2/2iPOnGEJWO1UpBCgCgPno/YHXbk7oGLJRwz78ZPMniau8DJdWlbmT6D7Jql3ZpIAHGQDkcSPsqfGbjob1KUKitJFDq2iMXHVKN3HgMH7TUinWSXaK7EYOTmurWR8Ls9ujellVR4fvOPsrPX3yijVYDhV6kkkRZZ4E4RoZD70mcfq8M+eK3Sm+87eRxlOhDuRv4v+iHPdu/Anh7o4AeQ4VuopaHGdWU8m8uWxzjjLHCgk9wGa2btqaRi5OyLiz2cduMhCDu5n9wrhLEJaE6l0fOXfy+I0qMVDLhGf7G8Nc1kf8qf+kf30BoNAFAZztxrs9zdfyXZOYyFD3dwOcSHkinskYEHzGO3ELH46GEpccs3olzf3qbwg5OxO2d2atrJNy3jCnHrOeLv4s3M/DkOwCvB4rG1sTLiqSv4bLyX2yZGCjodtR1+1gO7NcQxt7ryKD8s5rSlhK9VXpwbXgmHJLVlXqMGnarGYjJDOQODRuhkj8VI4r58D25qTSnjMBNTScfNOz+XzNXwzyJ+wi3lrC8N26TBGxDIGO8yccdYCOBxjtP1ZNnDpqlQbdGLtJX4Xkoy3t4PdW1z3Zz6pvUNpdqktyvWRzzMT7FvEXIHeeIVfM5PjUWlQxHSlXjrO0ee1uUV9+N9DplTWSJ2zG3tleN1UUpWYf1MoKScOzB9o9+6TXt6cFCKitsuZDbuNNbmAoAoDJ+lA51fTh7sU7fNSKiY39B+nxONf9NnlURXhQBQHTo0H431DBziCEZGe7PbV9glaivUsKHcRqtSjsfBmUMFLDePELkZOOeB20AoazDNvsz7xUNgE8Bjsx5d1TqTjZJFFiYVeJuel/uxWV1Ip6KAaNl3Yq2UAXhhgMZ5549vxqJXSvqW+AcmnlZfftLyo5YBQGf7If+u6z8LX/KoDQKA4y3KjIzxHZVbiuk6NFVEn2oK9vF6L4eRvGm3Yy3osHWR3V23GS5u5GJ7d1ThV+AJbA8a8z05Uk6sKbfdiva9X6kiismz62t1S4nuV02ybq3ZN+4nHOGM9i/TPz4rjGSRzwVClSovF4hXSdox/k/Hw+vk8zbb4YlhpPR5YQRszQJJgFpJrjDk4GWY7wIHecCu9Kr0lj3+U+GK5PhivDLN+8w1ThqRNhI7S4VruGxhgxI6wuEQFkHASDCjczxBHgeJrj0pHEYfhpTquSazzdr8vHbU2gk1xWsNu+Kh/ha9J8Sjf0ujtwtFJtRr8VlE0smWAx6qkb2CQu9gkcASMnxFehwEataC4snntbn8jeVThjeRF2p2YhvU4+pMvrRTpwdGHFTkcSucZGfEYODUuhXdOXgYq0lOPiXfRltG95alZ+FzbuYJ+XFl/P4e8PrDY4VdRaauiras7MbqyYCgMn6QxnW7UZxizc/N2FQ8d+j7DhiO4eVRkAKAKAr9gRONYveqDcPRw/Dhulc+t5Zx9VWtLrVTpqHjfyvuTIcajHhNf1W76mCWUKW6uNn3RzbdUnA8TjFWZKPz1aSF2sNTafrbubUI1kKscRqS34ED80buOHYGxXJTbqOO1jvKnFUlLe5+gtV04TKAWKkHIPP6qk06nA7kDEUFWja9ha1XTREVUbzFhnPADh2Ac8+fdUqnU4syqxGHVJqKu2yw0rQOTzeSf+X7q5VK+0SVh8D+6p7P7FrZjpJSaaUSYSBXZFIQ5UqRjkTkFTzx8qp/xUo1PzbWea+Vz1z6LhUoXw9+KLs07LRZ2+Q96XqsNwpaCVJVVt1ijA4YAEqcciARw8anJpq6KaUXGTi9UTKyamfbF8db1o/8AKj/pt+6gPrbDbww3Jtba2lupYl6yURnHVqceBy2Dnd7ciqDpCTxDTVTq4xk0pX70tHbTJZpvnfLLPtDs7XJmzm0EV7CJ4WJBOGDe0jDGVYdhHDyINeVxuHrUazjWzet+fiSYNNZCz0V+ol7bn+pvZQB9E4x5cCandM9qVKr/ACgvaaUt14nvR0OsudUmb8o140R7wsfBB8jjyrbpFWp4ektOFP1lqYhrJl70x3hi0t4o+DXDpbr/AHz6w81DDzr2lKnCjTUIqySIucmStKtUgiSJOCRoEHwUYryvSNCWIV463+JbOHZSWx5qV4sUbysGKopYhQWY47gOZqThqUowjTbz0Nr8McxE0q3tNakkuJYfVhkCRuCymRcb27IO3BI4ePOrCbnh0op6keKjWbk1oOeuaolrBJO4JWMZIXGTxAwMkDtqLTg5yUUSJyUI3ZTdHlyP5ZvQuVW4tYLjdOOBwoOQO31vtq3w3cSe10VtfvN+RqdSTgFAY/t3LnX4192x+2R6g49/leqI+IfY9TvVKQTlc3KRrvSOqL7zMFHzNbRhKTtFXNoQc3ZEa01i3lbdjnjdu5WGflzredCpBXkjepRnDUsuiLjqGrHszbj5LJV1hP0Y/e5Mo9xGq1JOpmvSHpkKT6XDDFHF1uopMwRFXeKD1mIAGTg86A0knHE0BwhkjlAdSkgB4MpDAHwI7aym0auKdm1oVm2l+YLG4kXO8IyFxzJPDgOZPHsrjXbVN2+7kzBJOvG+2fnbO3uPzdAZEtYYU9Wa5ckntUE+s36uPrqC+GVWU33You4upTwsKMcp1G7+C3fssPmyOq/yYuI8CEcZFJA3uGN4k8m8fKuNPF1esvrfb+iXX6Lw3UcOUbfu/vn92NL2Q23tdRLi2LFo1UuCpAG9vcATz5Hl4VcRbau1Y8lOKjJpO658yj2DOdY1s/Tth+xLWTQqtgxm91Z2/K+lBT4KoYJ5c/l4V4bpZSjSoQenC/8Adfte8l09Wz3YbT5lu7+d4Gt4Z3QxxsRksA2++By3ic+fhWnSNWlKhRpxlxSind+Gy9DME7tnxsnw1fVlHIm3bzKEn55rONzwGHb/ANS94h35EfaRW0y9GoR/7NOyx3ie6eSzD7/P3uG+Fksbh/wz78LuD+Mfv5GJdiXFtuXHTSM29jL+al/Azd2CH4/Z869ipdZSU1vH4ojxdpW8S9NUhcHlAfKIAMAADuAxS4sI+3l56XLHpcB3nkdWuCP6qNSGOT2MTg4+HvCpeHjwJ1ZeniyNWlxtU16lvsBCJNZ1GUD1YI4YF8xlh5FcVMw0VwRb1zftIteXbaRp9SyOFAYltLGRtDJvHJ9FznwLjHyGB5VVYtNU5X/l8iJWTUX5/ItKrCIKW33O03UEsnXZWFgCsgA9YMDwxyHmanYJ2428lbXkScLLhk5PQp9or5pZLaRbJLVROm7kKssjb3FRuqpEa8hkdo48cVKhw8Mo8V8n5L6k2tXhUTUVsab0OZN1qp4bvXRjzAfNd8Lfqo8rHKjfhXkajUk6mfbX+vrujp7i3Mh8PwfA/NRQH103Tuum7oYrHJPEkzLzWMk73lkKPPHbWHpkZVr5me6akqXs0OiTdVCUVbh/bjRs8DHvZ3pMcOHeePaI6quELz1JcqEalS1PTcZdP2KgSRZ5nmuLhWDCaWVyQR3AHGM9hzUeeIlJWJVPCwg0yfqOzsErCTcCygEBwBnjzz31GcbqxYUq7hJSavbnr6MRNrdBk66GORk6g5bg2GkK49XdPHGCDwz2+FZpvqYSktdPLxO9WSxtWFNu0dWr5trby++RrPRpYrHbEiIxlm9ojAZR7O6OxRn7TUzAx7Dk1m9+ZV9NTvWUIyXClotnv6ld0cDN/rL990q/qBv31NKYrdtbSTTb86nEhe2nULeIoyVK8FlA8Bz8/eyKLpLBxrLqXk224Pa770X56r6HanK2ftLGXbWwEHX+lRFMZADDePDO6E9re8CK8uujcU6nVcDv5Zed9LEjrI2vcgdGllIy3F7Ou5JeSdYFPNY1BEYPkfkRU3HOHHChDONKOb5vf2uy82aQvZt7krpIiDaZdg8fwWfNSpH1ionRMnHGU/M2qd1nfU9MbUdnljXjI9rE6Y5l1VHUf3sbvnXt8DPipW/i5R/2ya+BEmszjsfrQu7SKYH1ioDjudeDD58fgRVdWp9XNxLWlPjimXNcjoKN9s/qE0jhtR6qAsd1IolDBSTgb/Ag44Z41JjVpRStC78WcHTqSfeyOvolpo9pLKi8QMs7HLyv+aCfE9g4DJOOdY4p4iaT/wCDNo0Ytl90QaSYdPWWTBmuna4kYEHJfiBkfRxw7CWq4irLTwKyTvuO9bGoUBjm2Gf5wNwA/oK48fwnM+fDyFV+Pv1fr8iNie76komqchCRqFzJeXcTWW6fRt/Mz/kyWAG6MD1jjtH8asIRjRpNVf3Wy3JMUoQfHvsXug6K8U/pU8vXXAGFJVd2MfQUggHxxXKWKaXDSXCvb8TR1rZQVkM3QvcF31RmILNeuSe08+zuq3oz4oq+tkybCV0r8kabXY3EDUeO0ltn82wcj4mRh9lAX/SBOsem3jOquBA/qsAQTj1cg8/WxRhGZaVoRi0Vo4ciWSAykg8S7KG4dxwAox3Cq+U71bvmWsKfDQstWrn1b2C6np1o6TtFLFuFZR6xV0G628CQTk8c5zyPxOXVzd0FHrqcWnmjpr0t7ZR2y2yvdIFZJN4bzliPwbEgeyGPE9ygE8c1iHBNviyM1HUppcOf3kQdr9NYaUs12+9eQBXWYBQVcuvqjdABHEDxIBralL8y0dGa1oPqbz1W5telTM8MTuMO0asw7iVBI+dTk7orGrOwk9FTb02rP36jKP1cVkwPssYYEEZBrlXoQrwdOorpmU2ndCfcbCWSSdaLSDOc724vA9+7yzntxXk+kaGPwsHao5U+d8/J/T3EmDhLbM6QazC916Gsim43N8oOwDHtHkDgg45441W4bo3FV48VOPZbtfRefil8TeVSK1Oe1+nma0uoU4s0Tqvi26cftVim4YbGqzuoySv5ZN+25l3lA96JNRWbTLcr+ZGsbDuMYCEfs5869h0fGVOrXpv+fEvKSuRZ5pPwFranSZtKuZL21jaWznbeubdPajftljHceZHx7MFZWJpRmld2ezN6FSUHlmiy0rauzuFDRXEZ+izBWHxVsEVWTo1IvNFhGrCWjImt7c2VsOMyyPyEcRDsT3cOC+ZFbU8NUm8kYlWgstX4CVqEkl+3W3g3YwD1FopzukjHWSt2sByXnnHIZzbYbCODXLdvfwRLwvR1WvNTrK0eW7OfRzrV/YSTQQqLmKI7zWu9+EKHj1sA7SOG8ozxPLmR3lGzsU2Jw8qNWUHt8NmbBs70g2F2MJOscnIwzYjkU9q4b2iPokitSOMpmXGd4Y78igMN292ht49baXrA6izWMCP1yz9Znqxu5AbHHiR9YqNi6LqwsuZyrQc42RXG1ur/APLA21t/ZA/hJB9I/mjw+o86reKlQ7valz2RFvCnpmxnsrNIkEcahUXkB/rifGok5ym+KTzOLbbuySgyRk4HfWEYJXQZbr1N9IDktfSrnvChCD57xr0VKCST8EvYWcIpJPwRptdTczzbKT0bWtMumOIpFktnY8gWBMYJ7MsfqNANG22mNc2F1Agy7wuFHe2MqPMgUAjbDakJ7GBgfWVBG47VZAFII7OQPwIqrqx4ZsuqE1KmmVt3szcW8zz6bKidYd6S3lBMbH3lxxU+Ax8ccK3VSMlaa9Tm6Uoy4qb122O+lWOpPMkt3PFHGmfwMAOH4fnl88PM+XOsSdNK0V7TMY1W7zaS5IX9oL6bU5urslSWC1dXcucJM4PBBj2lxnuB48fZJ600qWctWcKrlXfDDRe82DYbaQahZx3G5uMcq6e6ykhh8O0eBFTSvF7oeOY9Rb3tSuCP+nQGgUBC1XO6Pj9xrz3+JG/w8OXFn7Gd6HeM06H1Ho0tycekzTy9ex9oEN7PgAOOPpVW9J4urhsQo0naKglHye68ctTenFSjnzHevPncWOiQBbjVlj/Ii7yndvEHrAPgQo+VfRejk3h4Tn3nGK9Fe3xIM9WjRyKnNXNND837WS2l1q1werjWJT1EYVN3rZE4yOd0cSCSM9o3a6UYx0Zb9F0aVSf52d8kub39i+JJtNNii4xxqp7wOPz51KUUtEeopYWjSzhFIl1sdyvnuzZ3VvfoM9S4Eo96Nsq3mATjxIPZXCtHK5R9NYduHXR2yfl9GbZqey+n6giyy28UwkQFZQMMykZUh1w2MHI49tRjypRDod0nOfR2x3ddNj/vz9dAJF/pMFrrkkNtEIo1s19UdpLIcgnJ7uPgar8dL8prxXwuRsQ+z6l5VOQgoD1edAW3QYn4tLe/cTMfmB91enirJItVoaFWTJWbR6DBewNb3Cb0beRUjkynsI/hyJFAZL0iaFJYWqp/Kl9K0h6u3t+swXPDO8w4sig8RjHFRwyKxKSirvQzGLk0lqUmk6Ld2IWS0lVnKjr4pPYkPeuORHIHh35qkXSUJyaqLLZrX1Lz/p1SnFOm8909H5Fyu2d4Bg6a294TLj57tdOsw/8AmL2MxbEf5b9qKD+dLX85tr+b0C1DbknVqzFznHVtJxCgjPHGMcwRVhRpQsprPkVtevUbcHlzHrU9iXtXju9FWOSNo1SS23wFlUezIjk4LY5knjz45NdKlNTVmcqNZ03dDN0X6DNZ2IS4AWaSR5XUEEIXPs5HA4AHLhnPOt0rI5t3dyv6F+NlM3vXk7ftD91ZMD9QHK5h3lI+VQ8fhFiqEqWj2fitPr4G0JcLuZZqOm3el3UtzawekW07b09sPaR+2SL3s9wznljkR56MouksPjIqM45RlJXTXK+XxtzzyO+/FHQ5XW1V7egwWFjcRSPwM1wnVrEDzI55I+ruNcKPR1GNVSq1Iz5Qhm38LL3eKMubtkreZoOxezaafaJbod4j1pH7Xc+0x+weAAr19FSUe3r7l4Ly08dSMzlt/r3oNhcXAGWRcJ+kxCqfEBiD8BXUJJ6s/O0Nn1T6ep9omRmz7zBSc/Z5VJUbOKPSwodRPCxevab82l/wNtdz0AUB8TRBlKsMhgQR4GjVzWcFOLjLRjL0M7SSK7aXMM9SrNDISclMggHPPG92cuA7KhSja54nE4RUXOLfaTy8YvdfP6Gt1oQTGtq8/wA4JM4/2JceA3xz88/VVf0hfq/X5EbE931JlU5CCgPmVsKT3A1lahF70GY/keDv3pc/HrH+7Femvcth+rIK/X9XS0geeT2UHGuVar1Ub2vslzbOtGl1krXstW+SRiWmSyX9y+ozggMSLaNjnq05Z+J/f3iqXpDEW/KT8ZefLyX3uXfR+Hv+a14R8ufm/vYYKqC2CgIGzCxx6u0EyK8GoQ4KOAVMkXEZB4eznzavR9F1eKjw/wAfh93POdK0uGtxL9y95calp02gv6TaF5NMZv6RakljBvH8rETxwO0fPOd5bMrDT7W5WRFkjYMjqGVhyIIyCPAigEPoKH4ojY82klY/rkfdQGg0AUB4RWJRUlZq4BVA5DFaQpQh3IpeSsZbb1Pa6GDJOnO7MktjZhvVdmllThxVMbufA+uO7hW8Fd2JuApKtWjTa1d/RXuvUQNqvVWGb+ylUn9E8D91SKuVnyPS9KdiMK38ZJvyLwGupaHtAFAUm0dqw3LiL8rCc8OZXtHlz+dc6i/ctit6QoyVsRTXah747r78T9BbLa9Fe20dxASUYY9b2gRzVvEVEaPH1IOL8819+4yzaAIdoJir5zaKeGDx31GM58KrMYodU2n+732INe3Dk9ywqpIYUBxvnVYZWckAROfVA7FPea6UUnNJ8zaCTkrjb0P2wTSLXH5ylj8Szfwr0UUle25ZpIcq2MmJ9JV6dQ1D0KN963gCm4IJxvcxGPHPM/8AjVZi6iot1r3ekVye7+/ItMHTdZKlay1k+fJffmT4VVRjd4AYABAwB2cjXnrp5v4/RnobNK0QNYMhWALu2qFYorhQd62mSXhwJAI3hns7PlVj0bNda4PSSsV/SUX1SmtYu5t9x1VzatnDQzQnj2FHXn+qa9KeZFPocuWbRLdmJJVZQCe5ZJAB5AY8qA86DR+JrfxaX/NkoB9oAoAoAoDxjgZoZSvkfni+1k3+pXN1jCIqwRDngDJOfHOT/eqTShaTPTdE4RU69R3vw9m/judLy2EkbRtyYYP7/LnXZq6sXdalGrTdOWjKnQL4r/RpuEsfBc/nr2Ed/D/XPHOEv2vUr8BiHH/xq2U46f6ls19/Mva6loQNT1aOADeOWPsovFm7sD760lNR1IuJxlLDrtvPZLVnG+iv7eNLq4jRIGcIYs/hEDcnb93w4DshU8dGdThRTR6VrqopTSUG7W3Xjf78i72C2h/kq7MMhxY3T8CeUMpGM+CtgA9wAP5pz1qw4WQulcD+HqcUe69PB8v6Pb6AR67OgzhbbAyMcN8Yqirw4KLitpfI83UVoW8S9qvI4UBWbTtizuf+DIPmpFdaH6sfNG9PvrzNC6LXJ0qz4AYhUDHbw51f05cSb8WvYyxi7nz0mbUNp9kZYwDM7COIEZ9ZgcHHbjGcUqOSS4eeb5Lc7U1Ft8XLJc3sZzs3pZghw53pXJeVjxLO3E8e3HL6+2vL4vEdfUcttvI9ThMP1FNR338y1qKSQoAoDhfWwljeNuTqVPmCK3pzcJqS2dzWpBTg4vdWKy22yf8AkSCxRwty8klo7nIEUUQzJIfBYWUZ7t481r2UZKSujxkouLszU9mPRV01UspFlgjiZA6nOSAd4t3MSd4jxrJgqehEfiW1/wAX/OloB6oAoAoAoCu2j1UWtrPcNyijZ8d5AOB5nA86A/P2zMBW3Ut7chMjHvLcfsxUykrRPbdF0eqw0b6vN+v0sWtdCwIWp6XHOAJBxHssODL8D91aygpakbE4SliFaa00e6K7+R7kcEvG3fpIGI885P1VpwS2kRPwWKjlGu7eKu/aTNM0WOE7wy8h5yOct5d1bRppHfDYClQfFrJ6yebOc3ptwkcF1IGhikLl8kvKckqGz2DPL7eGIdLBRhU4kVdHoqt1iVVrhTv4vkT721WVGRxlWHH948RU5pNWZe1qMK0HCejK/ZAzHUeruJFLra9XG7cOsVCCvH85ggI78LjjiqbH0HwWXO7Pn/SOCnQk4S2zvzXMe6oSnCgKbbOXdsbg98ePmQPvqRhP1onSj30a7spb9XZWsfuW8S/JFFegRZCV07W0HoSTSNIJ45ALXq3KnrHxzHaAFznnw4EZpa+QvbMzWW8vFwI7veGBkTQxZB7RvjLEZ7eGe6us+g6U1mlfwVvebU+la0HdSfrmEev3680t3+BZT9tQZ/4bX7X7/oTY9Oz3S+/U6ja26HOyB+Ey/uNR3/hyps/cv7O66ejvH3/Q9/njP/8AQt/+4f8AhWv/AG7V/l7v/oz/ANeh/H3/AEPq02ju554raK2jikmJVGlkJXIGeO6tH0Gqdusb9y/s1fTUpdyK+P8AQzX/AEZT2dvHdQH0m+jneaZQN0SrIAskaD4D4nLYHJasOrXBwLS1iuVV8fG9b3GDox0eaGzvZJoTB6RNLLHCRgohXAyPzT2Y8BW0VZJGsneTaJvQl/6Laf4v+fNWTUeaAKAKAKAyrp21EPHbWCsd+eUO4H9mmc5+LYI/QNbRV3Yl4SjKrNQ2k7eyzdhXRRjsGOQqce60ySPCaGx2t7V5PYR3/RVm+wVhtLU5zqQh35JebSOsumyr7a7n6bIp+TEGsKSehpHEU5d138k38ERmGO7y41sdk7nlAFAV2tacZUBQ7sqHejftDDs+B/d3Vzq01UjZkDpHAxxVLh3Wn9epf7Nax6TFlhuyxncmQjBVhz4dgP7x2V5LEUeqnbbY+bVafBKxbVwOYudIb4sJvEoB+uv3ZqXgv1l6/A7UO+jd7WPdRF7lA+QFXpYGF9Jmtemap1SnMNkCvYQZW9r9XgveCp76mYKlxT4nojjWlaNuZTVbkMk7E7IahqcPpAnihiJKqSm8TgkEAdgGAOJqoeLqWya9hMVGN9BhvOiK+RC8d+krgEiNoAobw3gxxn4VosXVT1MujDkJWl3vWxhsYYEhl7iOYq1o1eshcizjwux5f3XUvb3HbBcRSeQbiPPhXDHRvTvyZ0oPtWP06pzxFVBLON8Pwb/oN9hoBL6ED+JbX4y/50tAPdAFAFAFAfn3V9T9O1K4uxxiT8BbnsZUJ3mHeCxJB+lipFCO56LoHD3cqz2yXz+R1B8/9eFSD0hOt76QfklVT9CJS36xBb661aW5HnRpv9Rt+cml7LpHS5N04JkM2P8AeMwX9ogUXCtDWH4aL7CjfwSb92ZWYxWxLue0MBQBQADQFVNN6LdR3Od2KQiO4xk8CfVkxniR93iar8dhlVgeW/xBgLrro76+ez+Q8g15c8YL23C5gjX3riJfm38Km4BXq+h3w67ZvEgOCAcHHA93jV2Tz8yz6Vd2BdLu2myXZmnRTIkhJPrb47+48e8Cp+GxMKceFoj1aUpO6Io2ghzgFi3uhGz8MYqV+Mpczl1Mzb+hnTZINKhWVGR2Z33WBBAZ2xkHlkYPnVMTR3oD8rxaxEZbqVmCdbcyyBDzAZiQCOyrLB1IQg+J7katFylkjy6voriOSKMtJIy4REjdmY5GMYHfj+NbYjFU5QcVncxTpSTuz9LbMRyLZ2yz5EqwRiTOM74RQ2ccM5zyqrJRMvj+Df8AQb7DQCX0ID8S2vxl/wA6WgHugCgCgEPpe2lNtai3hP8ASbsmJOeUU8Hk4cRgHAI5E57Kyld2RvTpyqTUIrNmc29ikCiKJt5EGA2Cu92kkHkScmpsFZWPd4Sl1VGMLWss/Pc61sSDqinHtgDu3j9gzWDRtX0v6f2cio8Kyb3YUAUB5mhk9oYOdxOqDedgq97EAfXWG0tTSpVhTV5tLzZR3mpC6V4LeJpywK72CEQ9jFj3Hj2chxqHisTCMdbfex5zpbpajKk6VN3vq7beF9/Gw86TbvHBEkjb7oiqzceOBjt593lXmKs1Obktzxc3xSbKrbAera/87B9rVL6OX5r8vmjthu/6G81ck4jalc9XDJJ7iM36qk/dQCp0PhzpNs8rM7uHYs5LHBkfd4nj7OKAdKAKAVNsdKs4bW6uzaWxmSGRxIYY94sFOCW3c5zjjQHvRdZ9VpVmDkloVfJ4n1/XAyewBgPgBQDVQEXVWxBKe6Nz+yaAUehRcaLaf4v1zSmgHigCgCgMD2suOv1q7d/6hUhjXtA3csf1i3H6Vd6CzuX/AEFTUqkpvVLL11ZFur+KP25FX4kZ+XOpDklqehq4ilS78kvU+NP1SGfe6p94rjIwRzz34rEZKWhph8XRxF+qle2uvzOFxrSK7IiSSsgy/VIX3B2lscq1lVjF2I2I6Vw9CfA7t722JOnajFOB1csZPul1Vv1WIJ8hRVY8zeHSmEl+9et0WsGY+LwBx9MSAfsstbXT0Z3co1V2KnscX8UyWdcQDhaWg8WRm/7mrHD4s4vCtZyrT/3JfBFRqm2CoCGliQe5Ckan4YjG98zWrcFv8zhKvgaOcp8T83J/Fo6aDsxf6icqGs7bn10q/hH/AEEJHDx4DxPKuUqzehVYvpqpPs0eyue/0I11sbbwanJbMWuAkCSb0xLMWY4PAYXdx2EE+NVuOqyjBNOzueexVWbXE5O4zwxKgCqoVRyCgADyFUjbbuyubudUbBzwPxGaJ2BTbc32YIBuRri7gYlVwTgsB247TVjgat58NkstiVh59q1jcKtiYU+2R/F95/y03+W9AQOjEfiqy/4C0Az0AUAi9Nc5XSJ1X2pGjQeOZE4fIGgHOytxHGkY5IqqPgABQHegK/aE4tbg/wC5k/7GoBe6IVxo9n+g31u5oBxoAoAoBX2l6PrC+k624gzJjBdWZCcct7dIDcOGTxoDjpPRppducpaRs3fJvSfISEgeQoCv2r6Mo7u46+K4e13oxHKsaLh1B4YPDcOOGePADxzlNrQ3hUnDuNryGXZXZi30+EQ2ybo5sx4s595z2n6h2AVg0IG1+xtpdQTlraIzGJwsm4ocNundO8BngePGgEXo66OdMvdOt7h4W6xlIdllkGWVmUnG9gZxnhQw1fUZI+h3SRzt2b4zTfc4oZKjSNnraHaMRW8KRxw2G8QBn12kxkk5O9usOJPIUBqtAYzrD72u3/0IoF+aK331W9I92PmRcVoibVSQz6jfByMeYB+oisp2Cdin6RtVPoBHVxLuyxNvIm6eDCrHBV7z4eFLyViVQqXlayNtRsgHvGatkTCLrNt1tvNH78Tp+spH30ArdDV11mj2h7VV0P8AdkcD6gKAdaAKAQemj/Yoe70yDe+GT9+KAfqAKAr9oFza3A74ZB+w1AL3RA+dHs/0GHykcUA40AUAUAUAUAUAUAUBn3Q16kF5bdlvfzxqO5QVI+veoDQaAz7YA9fqmr3XNRMlsn+CpD48M7poDQaAxqVHfWdWZQxVfRg2OX5LAz8jVd0gpOKtpuRsSnZWJlVBCCgF/pCk/F0y7qninHHEfhE5GpmBl+alZb/A7UH20jb9LuOshik9+NW+ag1dQlxRUuZPTurklmA58K2Mme9Fj9RPqOnn+puTLGP93NxXHwwM/pUGhodAFALnSHoBvtPngX8oV3o/00IZR4ZI3c+NAHR/tEL6ximP5QDcmXluyJgOCOzPBgO5hQDHQHG7i3o3X3lI+YIoBJ6D5M6NbD3TKP8ArSH76AfKAKAKAKAKAKAKAKAQujkYvdYA5emA+ZU5+ugHLVr5YIJZn9mKN5D8FUsfsoBT6G7Jo9Ljkf8AKXDvO57y7HB80C0A70BhOmq41PVN85YSxjOe4P8AwqnxqkowUtc/iQq90o38S9qvIwUBS7akegXI3QcoOJzww6nI4/bUrBu1ZZHWg7TRsGzF0JbS3cZw0Sc/0RV5CamrosIu6uZJ00y9ZqUEFwxW1W36xATuq0m8wJJ5EhQPh/e48sRKpGH5epP6PhQnWtXdo23dsz46K4XuNV9JgyLeCFopZMerITxWNfgcNw90d4zphKc4U7SOvS2IpVq96eys3zNxqUVgUAldJu0s9mtotsUEs9yqZcZXdwd7PEY4leOeWa1m7RbOtCKnUjF7soOhy+aW81RlAELSRv6udzrGD9Zu/E8Tx4cK1oylKCclZm+Lpwp1pQpu6W5qldCOFAZ/0QHq0vrU8Db30ygfRYgqfP1qA0CgCgCgCgCgCgCgIesapFbQvPO4SONSzE/YO8nkAOJJAoBP6H7R/RZruVd1724kuAp5hGPqD4cyPAigOnTLemPS5UQ+vOyQIO8uwyPNA1AN2lWSwQRQr7MUaoPgqhR9lASqAwzS1b0/VCxyfSsZ+G9j6qp8fdcN/EhYi+Vy/WAn2SD4Dn8jz8s1BUW9Pv78CPa+hyIrUwVu1sqfyfdK0YJ6s7rZYEHI7M4I8ql4SUVUSa9TtRa4ldGp7GkHT7Mjl6NDy/4a1eLwJ6JGsaHb3ShbmGOYKcqHUHB8M8qyZJNlZxwoI4kWNF5IihQPgBwoDvQBQFDthslb6jEsVxvgI++rI26wPI4JBGCOB4UCdtCdoWiwWcKwW8YjjXsHMntZieLMe80BYUAUBnujj0faK8j5LeW0c4/SjPVkf9zUBoVAFAFAFAFAFAYftRtvcXN7PCk81taQO0R9HC9bIy8GO8xGPW5YI4Y5mpFLDyqRbWxq5WLvY7Y6w1COO7e6vL5A35O6lyEcYyHQfnDu3iCD2g1HNjVFUAAAYA5AUBn/AEljrb3R7bsa764jvEIDfYxFANse0Vo0/o63MJnyR1QkTeyOY3c5yO7nQFpQGGaTKfTtUUsM+mOSoPZlgDj6s1UdIcV43IWJvlcvpbdlAJBweR7D8DyNQJQaV2iO00fLOTzOfjWG29TFyq2uRDp90S5VhHwG7kNxUYzngfKpWDjF1Vd2fxO1BJyWZqux8HV2Fog/Nt4h+wtXiVlYnpWRb1kyFAFAFAFAFAFAFAZ9tuvVaxo9wOTPNAx799AEB7+JY+VAaDQBQBQBQBQBQGVbVdGVy13LcafPFGtxkzRzAkBiCGdMK3Egk9hBJ48sdadWUNDDVxw2B2SXTbYwhzI7uZJHIxvOwAOB2DAArm227syMtYBlfTcssD2N/EWUW8jo7LzTrQoDfDgQc894DtrpScVNcWhh6ZGTajApaP0cD0mSZTCUxvFywIII8fLOKnYqNKNPspX2OcW7n6sTOBnn21WnUz/b3o/M0i3lh1cN4ud4EYScHmJMfnfS7e08iulSnGpHhkayipKzFfQtr2hmNvcRm3n/AD4JfYk8VPJgew/LNVUqNXDu8c47/VfMiOE6WazQ922nWt2Mx5ik7UHZ5HmPhit4UaGIV4dl8vv5GyhTqaZMTulTZ97fTbiQurL6g5EE70iDl/Gt6OBlTqKV8kZhh3GV7mr6dFuRRr7qKPkAKsiUSKAKAKAKAKAKAKAKAzzpnbq4bGcc4b+FvL1+HzAoDQ6AKAKAKAKAKAKAKAKAjalYRzxPDMgeNxusp5Ef67aynZ3Av7N9Hun2MnW28AEnY7Mzlc+7vEheHDI44o3cDTWAFAU+0uzNtfxdVdRBx+aeTKe9WHFfsPbmgMx1LZvUdLO/CXvbVeIxwuIh5e2AO75KKh1sHGT4oZM4ToJ5xyZX7SbarqVva2qur9fdwI3DDgb35y/HHZjxph51+LgqLbUU5VL8MjdqmHcKAKAKAKAKAKAKAKASul3Q57yw6q2j6yUSxuF3lXgucnLED66AdaAKAKAKAKAKAKAKAKAKAKAKAKAKAKAyzanTol2g05lijDOXZyEUFmCMQzHHEggcT3UBqdAFAFAFAFAFAFAFAFAF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data:image/jpeg;base64,/9j/4AAQSkZJRgABAQAAAQABAAD/2wCEAAkGBxQTEhUUExQWFhUXFxwaGBcYGBgdHxogHRwXHR0bHB4cHSgiGhwlHB4bITEhJSkrLi4uHB80ODMsNygtLiwBCgoKDg0OGxAQGywkICQsLCwsLC8sLCwvLCwsLCwsLCwsNCwsLCwsLDQsLywsLCwsLDQsLCwvLCwsLCwsLCwsLP/AABEIAPIA0AMBEQACEQEDEQH/xAAcAAACAwEBAQEAAAAAAAAAAAAABgQFBwMBAgj/xABQEAACAQMBBAYGBAkJBwIHAAABAgMABBEFBhIhMQcTQVFhgRQiMlJxkWKhscEjJTNCcpKi0eEVFiRDU4KDs/A0Y3N0o7LSNcIXRVRVhJOU/8QAGwEBAAIDAQEAAAAAAAAAAAAAAAQFAQIDBgf/xAA7EQACAQIEAgcGBgAFBQAAAAAAAQIDEQQhMUESUQUTIjJhcYGRobHB4fAUIzNCUtEGU2KS8RUWJHLi/9oADAMBAAIRAxEAPwDcaAKAKAKAKAKAKAKAKAKAKAKAKAKArtY162tV3rieKIdm+4BPwHM+VAIeo9LiPlNNtpbpv7RgY4h8S3E/AhfjXOpWhT7zsaynGOrEqHXtQGr28s5mupFidzbW2VVFO8oVRn1hkBjkZOF4nFa0a8aquudjWFRTV0aE3SRMPa0fUh8Ic12Oh8//ABOf/wC06n//ADn99Afa9I0x5aPqPnFigA7f3h9nRb0/pYX7jQHNtudT7NEkx9K5jX7UrNjDaWpxfpA1If8AyfH/AObF/wCFbKEnsc3XprWS9pyG3Oqv7Gmwx+Ml0hHyXB+qs9VPkafiqP8AJFnsrt3LJdiyvbdYJnUtC6Pvxy7vFlB7GA44yeRzjhnSUXHJnWFSM1eLuPdYNwoAoAoAoAoAoAoAoAoAoAoAoDjd3KxozuQFUEknuFYbSV2YbtqYhDtBqWpxiZrv0W3ctuxW4w2AxXjIfWzw7Dg9wqDiMb1cuBK7OFSvwuyR5Z7I2qHeZDK54l5iXJPec8M+VV9TGVZ728iNKtN7l4qgDAGAOwVGORx2GjB19yR7NgSvgetQZ+RIq5wCXVepOw67HqPt3tC6uyBF9ViO3sOO+rmNCLSbZDqY+cZuKSyZEk2hm+iPgv7ya3VCBxePreC9CPJrEx/rD5AD7BWypQWxyeLrP9xGkunbm7H4sf31uoxWiOTqzesn7TjWTQKA9AoCJ0iWq2senXq5/AXiF2PYkoAk7OA9VR51AqScpF/hqSp07LfM0+uZICgCgCgCgCgCgCgCgCgCgCgCgFrpIu2i0y7ZVDHqXBzxwCpGf9fGuVW9rJXzXsNZ3tkZrsnFu2VuP90p/WG999UWJd6svMrqrvNltXE0CgK7ZeTd2hj4kb1oR8fWPA+YFWuDdqa/9vkS6D7K8/kavq+qdRjCZLZwc4HCrinT49xicT1Nsr3E5jxqcUbPKAKAKAKAlabG5kXqwSwOeBxwyM/68a1m0o5nWhGbmuDVZk3pZsOu0i8X3Y+sH+Gwf7FIquPRF3sxfdfZ2039pDG5+LKCfroCzoAoAoAoAoAoAoAoAoAoAoAoBD6bpSukXBDY4oMZxvBnVSPHgc48K5zjdrPc1kr2Fuwi3Yo191FHyAFedm7yb8Ssk7s71qYCgIWzAH84IsgH+hNjPeJGOR41cdHpOlnz+SJuGtw58x91zrpJSm6WVT6u6veO+rylwRje5BxfXTqOFrpaWRXyaeyflCqeBOT8lya6KonpmRZUJR77S+PuuRXA7CT8Rj763OTtsfNDB6qknAGT3CgSvkiztdClfmNwfS5/Ln88VylWiiXTwVWeqt5l3p2jpCd8uScYycAf686jzqueViwoYSNF8TeZ21EJcQzQhlbfjZCAQfaUr99cnFrVEmNSEnaLTFnoYuzJo9qTzUOnksjhf2cVg3HagCgCgCgCgCgCgCgCgCgCgCgMx6fcGxij470k6KO7vOfHgMedcajSkm9rv3HOVrr1IhrzpWhQAaArdn0B2hgywXFoSPE77jHnmrXBJOmru3a+RLod31+RpevXU4fcTO6RkboOfHj2eVXlGMLXZwxlSsp8ENPAXZFIPHn28c1KRVtNPM8Vc93mcUCVyZDHCvF2Zz7qDA8y2PqFaNzeisdoxox7zb8F/bJS62EGIYkTxPEn48vtrTqb95nZYxQypwSI0+sTNzcj9HA+zjWypQWxyni60v3ezIINNml47rfpOcfbxPlR1IREcPWq529WX+jaQYW3i4JIxugcOz51Hq1eNWSLLDYV0ZXbzFfoaO7bXcPLqb+eMfAFT99cCaP9AFAFAFAFAFAFAFAFAFAFAFAZh04x7w05d7AN6gK9h4H1vL764Vlk3fZ/8nOayb8GRTXnitCgCgIWytssm0Cb3Hcsiw+Il4fbVvgYKVLPaVybh4pwz5ml7RW0zlRHvFSDlQQB59/8KuaMorU442nVnZQ03RVR7PzHmFX4t+7NdXXgQ44Gq9bL1I89vGnAyb57kHD9Y/cDW6lJ7WOUqdOGsrvw/v6EdIS3IYHeSAPmcCtr2Oag5aEhIYl9ty30Yx/7mx9QrW8novadFGlHvSv5f2zsmqKn5KJFPvNlj8+ytXTb7zOixMYfpwS8XmzlLqkz85CPgQv2YrKpwWxpLE1p6y+R96ZcrFIJGbPMEAEk5HecdtKkXKNkjNCpGnPjbv8AfjYr+iiUGfVlXgPTmcA/TGfuqDJWdi7pzU4qS3NErBuFAFAFAFAFAFAFAFAFAFAeMccTQGJdI+oLPqFiVzgzEjPcgHZ2Djmql1VU6ya0skQ3NS4pLkWtVpFCgCgOGwozr8nhYH/Nj/fV10f+l6k7Ddz1NQ1bUxCB6pJbOB2cO81ZU6fGYxGJVFaXbFa+1KSX2m4e6OA/j51MhTjHQp6uIqVe88uRDrc4ntAexxluQJ+Ao3bUyk3oeMMUMNWPqOMsQBzPw++jdjMYuTsi+stmzzlbH0V+81GliP4ljS6PetR+iF/o8iEera1GvBQ9sQPikhNRm23dlnCKiuFaGiVg2CgCgFPaPpEsbN+qeQyzf2MKmR89xxwU+DEGsSkoq7BRt0oy810nUNzvMRz8v41WVMfnaE6frP6HRQ5pljs/0n2dxIIW34JuXVTLuNnu48CfDOfCtfx9akuKtTvD+UHxL1Vk7e0cCej9o7K2RkVZ06kakVODunozRq2TPGcDmcZrFStTp245JXdlfd8gk3ofVdDAUAUB4RQGQ9Immww6npioCARcsRknB6td3HaBkVBq0KdKlO2/2iPOnGEJWO1UpBCgCgPno/YHXbk7oGLJRwz78ZPMniau8DJdWlbmT6D7Jql3ZpIAHGQDkcSPsqfGbjob1KUKitJFDq2iMXHVKN3HgMH7TUinWSXaK7EYOTmurWR8Ls9ujellVR4fvOPsrPX3yijVYDhV6kkkRZZ4E4RoZD70mcfq8M+eK3Sm+87eRxlOhDuRv4v+iHPdu/Anh7o4AeQ4VuopaHGdWU8m8uWxzjjLHCgk9wGa2btqaRi5OyLiz2cduMhCDu5n9wrhLEJaE6l0fOXfy+I0qMVDLhGf7G8Nc1kf8qf+kf30BoNAFAZztxrs9zdfyXZOYyFD3dwOcSHkinskYEHzGO3ELH46GEpccs3olzf3qbwg5OxO2d2atrJNy3jCnHrOeLv4s3M/DkOwCvB4rG1sTLiqSv4bLyX2yZGCjodtR1+1gO7NcQxt7ryKD8s5rSlhK9VXpwbXgmHJLVlXqMGnarGYjJDOQODRuhkj8VI4r58D25qTSnjMBNTScfNOz+XzNXwzyJ+wi3lrC8N26TBGxDIGO8yccdYCOBxjtP1ZNnDpqlQbdGLtJX4Xkoy3t4PdW1z3Zz6pvUNpdqktyvWRzzMT7FvEXIHeeIVfM5PjUWlQxHSlXjrO0ee1uUV9+N9DplTWSJ2zG3tleN1UUpWYf1MoKScOzB9o9+6TXt6cFCKitsuZDbuNNbmAoAoDJ+lA51fTh7sU7fNSKiY39B+nxONf9NnlURXhQBQHTo0H431DBziCEZGe7PbV9glaivUsKHcRqtSjsfBmUMFLDePELkZOOeB20AoazDNvsz7xUNgE8Bjsx5d1TqTjZJFFiYVeJuel/uxWV1Ip6KAaNl3Yq2UAXhhgMZ5549vxqJXSvqW+AcmnlZfftLyo5YBQGf7If+u6z8LX/KoDQKA4y3KjIzxHZVbiuk6NFVEn2oK9vF6L4eRvGm3Yy3osHWR3V23GS5u5GJ7d1ThV+AJbA8a8z05Uk6sKbfdiva9X6kiismz62t1S4nuV02ybq3ZN+4nHOGM9i/TPz4rjGSRzwVClSovF4hXSdox/k/Hw+vk8zbb4YlhpPR5YQRszQJJgFpJrjDk4GWY7wIHecCu9Kr0lj3+U+GK5PhivDLN+8w1ThqRNhI7S4VruGxhgxI6wuEQFkHASDCjczxBHgeJrj0pHEYfhpTquSazzdr8vHbU2gk1xWsNu+Kh/ha9J8Sjf0ujtwtFJtRr8VlE0smWAx6qkb2CQu9gkcASMnxFehwEataC4snntbn8jeVThjeRF2p2YhvU4+pMvrRTpwdGHFTkcSucZGfEYODUuhXdOXgYq0lOPiXfRltG95alZ+FzbuYJ+XFl/P4e8PrDY4VdRaauiras7MbqyYCgMn6QxnW7UZxizc/N2FQ8d+j7DhiO4eVRkAKAKAr9gRONYveqDcPRw/Dhulc+t5Zx9VWtLrVTpqHjfyvuTIcajHhNf1W76mCWUKW6uNn3RzbdUnA8TjFWZKPz1aSF2sNTafrbubUI1kKscRqS34ED80buOHYGxXJTbqOO1jvKnFUlLe5+gtV04TKAWKkHIPP6qk06nA7kDEUFWja9ha1XTREVUbzFhnPADh2Ac8+fdUqnU4syqxGHVJqKu2yw0rQOTzeSf+X7q5VK+0SVh8D+6p7P7FrZjpJSaaUSYSBXZFIQ5UqRjkTkFTzx8qp/xUo1PzbWea+Vz1z6LhUoXw9+KLs07LRZ2+Q96XqsNwpaCVJVVt1ijA4YAEqcciARw8anJpq6KaUXGTi9UTKyamfbF8db1o/8AKj/pt+6gPrbDbww3Jtba2lupYl6yURnHVqceBy2Dnd7ciqDpCTxDTVTq4xk0pX70tHbTJZpvnfLLPtDs7XJmzm0EV7CJ4WJBOGDe0jDGVYdhHDyINeVxuHrUazjWzet+fiSYNNZCz0V+ol7bn+pvZQB9E4x5cCandM9qVKr/ACgvaaUt14nvR0OsudUmb8o140R7wsfBB8jjyrbpFWp4ektOFP1lqYhrJl70x3hi0t4o+DXDpbr/AHz6w81DDzr2lKnCjTUIqySIucmStKtUgiSJOCRoEHwUYryvSNCWIV463+JbOHZSWx5qV4sUbysGKopYhQWY47gOZqThqUowjTbz0Nr8McxE0q3tNakkuJYfVhkCRuCymRcb27IO3BI4ePOrCbnh0op6keKjWbk1oOeuaolrBJO4JWMZIXGTxAwMkDtqLTg5yUUSJyUI3ZTdHlyP5ZvQuVW4tYLjdOOBwoOQO31vtq3w3cSe10VtfvN+RqdSTgFAY/t3LnX4192x+2R6g49/leqI+IfY9TvVKQTlc3KRrvSOqL7zMFHzNbRhKTtFXNoQc3ZEa01i3lbdjnjdu5WGflzredCpBXkjepRnDUsuiLjqGrHszbj5LJV1hP0Y/e5Mo9xGq1JOpmvSHpkKT6XDDFHF1uopMwRFXeKD1mIAGTg86A0knHE0BwhkjlAdSkgB4MpDAHwI7aym0auKdm1oVm2l+YLG4kXO8IyFxzJPDgOZPHsrjXbVN2+7kzBJOvG+2fnbO3uPzdAZEtYYU9Wa5ckntUE+s36uPrqC+GVWU33You4upTwsKMcp1G7+C3fssPmyOq/yYuI8CEcZFJA3uGN4k8m8fKuNPF1esvrfb+iXX6Lw3UcOUbfu/vn92NL2Q23tdRLi2LFo1UuCpAG9vcATz5Hl4VcRbau1Y8lOKjJpO658yj2DOdY1s/Tth+xLWTQqtgxm91Z2/K+lBT4KoYJ5c/l4V4bpZSjSoQenC/8Adfte8l09Wz3YbT5lu7+d4Gt4Z3QxxsRksA2++By3ic+fhWnSNWlKhRpxlxSind+Gy9DME7tnxsnw1fVlHIm3bzKEn55rONzwGHb/ANS94h35EfaRW0y9GoR/7NOyx3ie6eSzD7/P3uG+Fksbh/wz78LuD+Mfv5GJdiXFtuXHTSM29jL+al/Azd2CH4/Z869ipdZSU1vH4ojxdpW8S9NUhcHlAfKIAMAADuAxS4sI+3l56XLHpcB3nkdWuCP6qNSGOT2MTg4+HvCpeHjwJ1ZeniyNWlxtU16lvsBCJNZ1GUD1YI4YF8xlh5FcVMw0VwRb1zftIteXbaRp9SyOFAYltLGRtDJvHJ9FznwLjHyGB5VVYtNU5X/l8iJWTUX5/ItKrCIKW33O03UEsnXZWFgCsgA9YMDwxyHmanYJ2428lbXkScLLhk5PQp9or5pZLaRbJLVROm7kKssjb3FRuqpEa8hkdo48cVKhw8Mo8V8n5L6k2tXhUTUVsab0OZN1qp4bvXRjzAfNd8Lfqo8rHKjfhXkajUk6mfbX+vrujp7i3Mh8PwfA/NRQH103Tuum7oYrHJPEkzLzWMk73lkKPPHbWHpkZVr5me6akqXs0OiTdVCUVbh/bjRs8DHvZ3pMcOHeePaI6quELz1JcqEalS1PTcZdP2KgSRZ5nmuLhWDCaWVyQR3AHGM9hzUeeIlJWJVPCwg0yfqOzsErCTcCygEBwBnjzz31GcbqxYUq7hJSavbnr6MRNrdBk66GORk6g5bg2GkK49XdPHGCDwz2+FZpvqYSktdPLxO9WSxtWFNu0dWr5trby++RrPRpYrHbEiIxlm9ojAZR7O6OxRn7TUzAx7Dk1m9+ZV9NTvWUIyXClotnv6ld0cDN/rL990q/qBv31NKYrdtbSTTb86nEhe2nULeIoyVK8FlA8Bz8/eyKLpLBxrLqXk224Pa770X56r6HanK2ftLGXbWwEHX+lRFMZADDePDO6E9re8CK8uujcU6nVcDv5Zed9LEjrI2vcgdGllIy3F7Ou5JeSdYFPNY1BEYPkfkRU3HOHHChDONKOb5vf2uy82aQvZt7krpIiDaZdg8fwWfNSpH1ionRMnHGU/M2qd1nfU9MbUdnljXjI9rE6Y5l1VHUf3sbvnXt8DPipW/i5R/2ya+BEmszjsfrQu7SKYH1ioDjudeDD58fgRVdWp9XNxLWlPjimXNcjoKN9s/qE0jhtR6qAsd1IolDBSTgb/Ag44Z41JjVpRStC78WcHTqSfeyOvolpo9pLKi8QMs7HLyv+aCfE9g4DJOOdY4p4iaT/wCDNo0Ytl90QaSYdPWWTBmuna4kYEHJfiBkfRxw7CWq4irLTwKyTvuO9bGoUBjm2Gf5wNwA/oK48fwnM+fDyFV+Pv1fr8iNie76komqchCRqFzJeXcTWW6fRt/Mz/kyWAG6MD1jjtH8asIRjRpNVf3Wy3JMUoQfHvsXug6K8U/pU8vXXAGFJVd2MfQUggHxxXKWKaXDSXCvb8TR1rZQVkM3QvcF31RmILNeuSe08+zuq3oz4oq+tkybCV0r8kabXY3EDUeO0ltn82wcj4mRh9lAX/SBOsem3jOquBA/qsAQTj1cg8/WxRhGZaVoRi0Vo4ciWSAykg8S7KG4dxwAox3Cq+U71bvmWsKfDQstWrn1b2C6np1o6TtFLFuFZR6xV0G628CQTk8c5zyPxOXVzd0FHrqcWnmjpr0t7ZR2y2yvdIFZJN4bzliPwbEgeyGPE9ygE8c1iHBNviyM1HUppcOf3kQdr9NYaUs12+9eQBXWYBQVcuvqjdABHEDxIBralL8y0dGa1oPqbz1W5telTM8MTuMO0asw7iVBI+dTk7orGrOwk9FTb02rP36jKP1cVkwPssYYEEZBrlXoQrwdOorpmU2ndCfcbCWSSdaLSDOc724vA9+7yzntxXk+kaGPwsHao5U+d8/J/T3EmDhLbM6QazC916Gsim43N8oOwDHtHkDgg45441W4bo3FV48VOPZbtfRefil8TeVSK1Oe1+nma0uoU4s0Tqvi26cftVim4YbGqzuoySv5ZN+25l3lA96JNRWbTLcr+ZGsbDuMYCEfs5869h0fGVOrXpv+fEvKSuRZ5pPwFranSZtKuZL21jaWznbeubdPajftljHceZHx7MFZWJpRmld2ezN6FSUHlmiy0rauzuFDRXEZ+izBWHxVsEVWTo1IvNFhGrCWjImt7c2VsOMyyPyEcRDsT3cOC+ZFbU8NUm8kYlWgstX4CVqEkl+3W3g3YwD1FopzukjHWSt2sByXnnHIZzbYbCODXLdvfwRLwvR1WvNTrK0eW7OfRzrV/YSTQQqLmKI7zWu9+EKHj1sA7SOG8ozxPLmR3lGzsU2Jw8qNWUHt8NmbBs70g2F2MJOscnIwzYjkU9q4b2iPokitSOMpmXGd4Y78igMN292ht49baXrA6izWMCP1yz9Znqxu5AbHHiR9YqNi6LqwsuZyrQc42RXG1ur/APLA21t/ZA/hJB9I/mjw+o86reKlQ7valz2RFvCnpmxnsrNIkEcahUXkB/rifGok5ym+KTzOLbbuySgyRk4HfWEYJXQZbr1N9IDktfSrnvChCD57xr0VKCST8EvYWcIpJPwRptdTczzbKT0bWtMumOIpFktnY8gWBMYJ7MsfqNANG22mNc2F1Agy7wuFHe2MqPMgUAjbDakJ7GBgfWVBG47VZAFII7OQPwIqrqx4ZsuqE1KmmVt3szcW8zz6bKidYd6S3lBMbH3lxxU+Ax8ccK3VSMlaa9Tm6Uoy4qb122O+lWOpPMkt3PFHGmfwMAOH4fnl88PM+XOsSdNK0V7TMY1W7zaS5IX9oL6bU5urslSWC1dXcucJM4PBBj2lxnuB48fZJ600qWctWcKrlXfDDRe82DYbaQahZx3G5uMcq6e6ykhh8O0eBFTSvF7oeOY9Rb3tSuCP+nQGgUBC1XO6Pj9xrz3+JG/w8OXFn7Gd6HeM06H1Ho0tycekzTy9ex9oEN7PgAOOPpVW9J4urhsQo0naKglHye68ctTenFSjnzHevPncWOiQBbjVlj/Ii7yndvEHrAPgQo+VfRejk3h4Tn3nGK9Fe3xIM9WjRyKnNXNND837WS2l1q1werjWJT1EYVN3rZE4yOd0cSCSM9o3a6UYx0Zb9F0aVSf52d8kub39i+JJtNNii4xxqp7wOPz51KUUtEeopYWjSzhFIl1sdyvnuzZ3VvfoM9S4Eo96Nsq3mATjxIPZXCtHK5R9NYduHXR2yfl9GbZqey+n6giyy28UwkQFZQMMykZUh1w2MHI49tRjypRDod0nOfR2x3ddNj/vz9dAJF/pMFrrkkNtEIo1s19UdpLIcgnJ7uPgar8dL8prxXwuRsQ+z6l5VOQgoD1edAW3QYn4tLe/cTMfmB91enirJItVoaFWTJWbR6DBewNb3Cb0beRUjkynsI/hyJFAZL0iaFJYWqp/Kl9K0h6u3t+swXPDO8w4sig8RjHFRwyKxKSirvQzGLk0lqUmk6Ld2IWS0lVnKjr4pPYkPeuORHIHh35qkXSUJyaqLLZrX1Lz/p1SnFOm8909H5Fyu2d4Bg6a294TLj57tdOsw/8AmL2MxbEf5b9qKD+dLX85tr+b0C1DbknVqzFznHVtJxCgjPHGMcwRVhRpQsprPkVtevUbcHlzHrU9iXtXju9FWOSNo1SS23wFlUezIjk4LY5knjz45NdKlNTVmcqNZ03dDN0X6DNZ2IS4AWaSR5XUEEIXPs5HA4AHLhnPOt0rI5t3dyv6F+NlM3vXk7ftD91ZMD9QHK5h3lI+VQ8fhFiqEqWj2fitPr4G0JcLuZZqOm3el3UtzawekW07b09sPaR+2SL3s9wznljkR56MouksPjIqM45RlJXTXK+XxtzzyO+/FHQ5XW1V7egwWFjcRSPwM1wnVrEDzI55I+ruNcKPR1GNVSq1Iz5Qhm38LL3eKMubtkreZoOxezaafaJbod4j1pH7Xc+0x+weAAr19FSUe3r7l4Ly08dSMzlt/r3oNhcXAGWRcJ+kxCqfEBiD8BXUJJ6s/O0Nn1T6ep9omRmz7zBSc/Z5VJUbOKPSwodRPCxevab82l/wNtdz0AUB8TRBlKsMhgQR4GjVzWcFOLjLRjL0M7SSK7aXMM9SrNDISclMggHPPG92cuA7KhSja54nE4RUXOLfaTy8YvdfP6Gt1oQTGtq8/wA4JM4/2JceA3xz88/VVf0hfq/X5EbE931JlU5CCgPmVsKT3A1lahF70GY/keDv3pc/HrH+7Femvcth+rIK/X9XS0geeT2UHGuVar1Ub2vslzbOtGl1krXstW+SRiWmSyX9y+ozggMSLaNjnq05Z+J/f3iqXpDEW/KT8ZefLyX3uXfR+Hv+a14R8ufm/vYYKqC2CgIGzCxx6u0EyK8GoQ4KOAVMkXEZB4eznzavR9F1eKjw/wAfh93POdK0uGtxL9y95calp02gv6TaF5NMZv6RakljBvH8rETxwO0fPOd5bMrDT7W5WRFkjYMjqGVhyIIyCPAigEPoKH4ojY82klY/rkfdQGg0AUB4RWJRUlZq4BVA5DFaQpQh3IpeSsZbb1Pa6GDJOnO7MktjZhvVdmllThxVMbufA+uO7hW8Fd2JuApKtWjTa1d/RXuvUQNqvVWGb+ylUn9E8D91SKuVnyPS9KdiMK38ZJvyLwGupaHtAFAUm0dqw3LiL8rCc8OZXtHlz+dc6i/ctit6QoyVsRTXah747r78T9BbLa9Fe20dxASUYY9b2gRzVvEVEaPH1IOL8819+4yzaAIdoJir5zaKeGDx31GM58KrMYodU2n+732INe3Dk9ywqpIYUBxvnVYZWckAROfVA7FPea6UUnNJ8zaCTkrjb0P2wTSLXH5ylj8Szfwr0UUle25ZpIcq2MmJ9JV6dQ1D0KN963gCm4IJxvcxGPHPM/8AjVZi6iot1r3ekVye7+/ItMHTdZKlay1k+fJffmT4VVRjd4AYABAwB2cjXnrp5v4/RnobNK0QNYMhWALu2qFYorhQd62mSXhwJAI3hns7PlVj0bNda4PSSsV/SUX1SmtYu5t9x1VzatnDQzQnj2FHXn+qa9KeZFPocuWbRLdmJJVZQCe5ZJAB5AY8qA86DR+JrfxaX/NkoB9oAoAoAoDxjgZoZSvkfni+1k3+pXN1jCIqwRDngDJOfHOT/eqTShaTPTdE4RU69R3vw9m/judLy2EkbRtyYYP7/LnXZq6sXdalGrTdOWjKnQL4r/RpuEsfBc/nr2Ed/D/XPHOEv2vUr8BiHH/xq2U46f6ls19/Mva6loQNT1aOADeOWPsovFm7sD760lNR1IuJxlLDrtvPZLVnG+iv7eNLq4jRIGcIYs/hEDcnb93w4DshU8dGdThRTR6VrqopTSUG7W3Xjf78i72C2h/kq7MMhxY3T8CeUMpGM+CtgA9wAP5pz1qw4WQulcD+HqcUe69PB8v6Pb6AR67OgzhbbAyMcN8Yqirw4KLitpfI83UVoW8S9qvI4UBWbTtizuf+DIPmpFdaH6sfNG9PvrzNC6LXJ0qz4AYhUDHbw51f05cSb8WvYyxi7nz0mbUNp9kZYwDM7COIEZ9ZgcHHbjGcUqOSS4eeb5Lc7U1Ft8XLJc3sZzs3pZghw53pXJeVjxLO3E8e3HL6+2vL4vEdfUcttvI9ThMP1FNR338y1qKSQoAoDhfWwljeNuTqVPmCK3pzcJqS2dzWpBTg4vdWKy22yf8AkSCxRwty8klo7nIEUUQzJIfBYWUZ7t481r2UZKSujxkouLszU9mPRV01UspFlgjiZA6nOSAd4t3MSd4jxrJgqehEfiW1/wAX/OloB6oAoAoAoCu2j1UWtrPcNyijZ8d5AOB5nA86A/P2zMBW3Ut7chMjHvLcfsxUykrRPbdF0eqw0b6vN+v0sWtdCwIWp6XHOAJBxHssODL8D91aygpakbE4SliFaa00e6K7+R7kcEvG3fpIGI885P1VpwS2kRPwWKjlGu7eKu/aTNM0WOE7wy8h5yOct5d1bRppHfDYClQfFrJ6yebOc3ptwkcF1IGhikLl8kvKckqGz2DPL7eGIdLBRhU4kVdHoqt1iVVrhTv4vkT721WVGRxlWHH948RU5pNWZe1qMK0HCejK/ZAzHUeruJFLra9XG7cOsVCCvH85ggI78LjjiqbH0HwWXO7Pn/SOCnQk4S2zvzXMe6oSnCgKbbOXdsbg98ePmQPvqRhP1onSj30a7spb9XZWsfuW8S/JFFegRZCV07W0HoSTSNIJ45ALXq3KnrHxzHaAFznnw4EZpa+QvbMzWW8vFwI7veGBkTQxZB7RvjLEZ7eGe6us+g6U1mlfwVvebU+la0HdSfrmEev3680t3+BZT9tQZ/4bX7X7/oTY9Oz3S+/U6ja26HOyB+Ey/uNR3/hyps/cv7O66ejvH3/Q9/njP/8AQt/+4f8AhWv/AG7V/l7v/oz/ANeh/H3/AEPq02ju554raK2jikmJVGlkJXIGeO6tH0Gqdusb9y/s1fTUpdyK+P8AQzX/AEZT2dvHdQH0m+jneaZQN0SrIAskaD4D4nLYHJasOrXBwLS1iuVV8fG9b3GDox0eaGzvZJoTB6RNLLHCRgohXAyPzT2Y8BW0VZJGsneTaJvQl/6Laf4v+fNWTUeaAKAKAKAyrp21EPHbWCsd+eUO4H9mmc5+LYI/QNbRV3Yl4SjKrNQ2k7eyzdhXRRjsGOQqce60ySPCaGx2t7V5PYR3/RVm+wVhtLU5zqQh35JebSOsumyr7a7n6bIp+TEGsKSehpHEU5d138k38ERmGO7y41sdk7nlAFAV2tacZUBQ7sqHejftDDs+B/d3Vzq01UjZkDpHAxxVLh3Wn9epf7Nax6TFlhuyxncmQjBVhz4dgP7x2V5LEUeqnbbY+bVafBKxbVwOYudIb4sJvEoB+uv3ZqXgv1l6/A7UO+jd7WPdRF7lA+QFXpYGF9Jmtemap1SnMNkCvYQZW9r9XgveCp76mYKlxT4nojjWlaNuZTVbkMk7E7IahqcPpAnihiJKqSm8TgkEAdgGAOJqoeLqWya9hMVGN9BhvOiK+RC8d+krgEiNoAobw3gxxn4VosXVT1MujDkJWl3vWxhsYYEhl7iOYq1o1eshcizjwux5f3XUvb3HbBcRSeQbiPPhXDHRvTvyZ0oPtWP06pzxFVBLON8Pwb/oN9hoBL6ED+JbX4y/50tAPdAFAFAFAfn3V9T9O1K4uxxiT8BbnsZUJ3mHeCxJB+lipFCO56LoHD3cqz2yXz+R1B8/9eFSD0hOt76QfklVT9CJS36xBb661aW5HnRpv9Rt+cml7LpHS5N04JkM2P8AeMwX9ogUXCtDWH4aL7CjfwSb92ZWYxWxLue0MBQBQADQFVNN6LdR3Od2KQiO4xk8CfVkxniR93iar8dhlVgeW/xBgLrro76+ez+Q8g15c8YL23C5gjX3riJfm38Km4BXq+h3w67ZvEgOCAcHHA93jV2Tz8yz6Vd2BdLu2myXZmnRTIkhJPrb47+48e8Cp+GxMKceFoj1aUpO6Io2ghzgFi3uhGz8MYqV+Mpczl1Mzb+hnTZINKhWVGR2Z33WBBAZ2xkHlkYPnVMTR3oD8rxaxEZbqVmCdbcyyBDzAZiQCOyrLB1IQg+J7katFylkjy6voriOSKMtJIy4REjdmY5GMYHfj+NbYjFU5QcVncxTpSTuz9LbMRyLZ2yz5EqwRiTOM74RQ2ccM5zyqrJRMvj+Df8AQb7DQCX0ID8S2vxl/wA6WgHugCgCgEPpe2lNtai3hP8ASbsmJOeUU8Hk4cRgHAI5E57Kyld2RvTpyqTUIrNmc29ikCiKJt5EGA2Cu92kkHkScmpsFZWPd4Sl1VGMLWss/Pc61sSDqinHtgDu3j9gzWDRtX0v6f2cio8Kyb3YUAUB5mhk9oYOdxOqDedgq97EAfXWG0tTSpVhTV5tLzZR3mpC6V4LeJpywK72CEQ9jFj3Hj2chxqHisTCMdbfex5zpbpajKk6VN3vq7beF9/Gw86TbvHBEkjb7oiqzceOBjt593lXmKs1Obktzxc3xSbKrbAera/87B9rVL6OX5r8vmjthu/6G81ck4jalc9XDJJ7iM36qk/dQCp0PhzpNs8rM7uHYs5LHBkfd4nj7OKAdKAKAVNsdKs4bW6uzaWxmSGRxIYY94sFOCW3c5zjjQHvRdZ9VpVmDkloVfJ4n1/XAyewBgPgBQDVQEXVWxBKe6Nz+yaAUehRcaLaf4v1zSmgHigCgCgMD2suOv1q7d/6hUhjXtA3csf1i3H6Vd6CzuX/AEFTUqkpvVLL11ZFur+KP25FX4kZ+XOpDklqehq4ilS78kvU+NP1SGfe6p94rjIwRzz34rEZKWhph8XRxF+qle2uvzOFxrSK7IiSSsgy/VIX3B2lscq1lVjF2I2I6Vw9CfA7t722JOnajFOB1csZPul1Vv1WIJ8hRVY8zeHSmEl+9et0WsGY+LwBx9MSAfsstbXT0Z3co1V2KnscX8UyWdcQDhaWg8WRm/7mrHD4s4vCtZyrT/3JfBFRqm2CoCGliQe5Ckan4YjG98zWrcFv8zhKvgaOcp8T83J/Fo6aDsxf6icqGs7bn10q/hH/AEEJHDx4DxPKuUqzehVYvpqpPs0eyue/0I11sbbwanJbMWuAkCSb0xLMWY4PAYXdx2EE+NVuOqyjBNOzueexVWbXE5O4zwxKgCqoVRyCgADyFUjbbuyubudUbBzwPxGaJ2BTbc32YIBuRri7gYlVwTgsB247TVjgat58NkstiVh59q1jcKtiYU+2R/F95/y03+W9AQOjEfiqy/4C0Az0AUAi9Nc5XSJ1X2pGjQeOZE4fIGgHOytxHGkY5IqqPgABQHegK/aE4tbg/wC5k/7GoBe6IVxo9n+g31u5oBxoAoAoBX2l6PrC+k624gzJjBdWZCcct7dIDcOGTxoDjpPRppducpaRs3fJvSfISEgeQoCv2r6Mo7u46+K4e13oxHKsaLh1B4YPDcOOGePADxzlNrQ3hUnDuNryGXZXZi30+EQ2ybo5sx4s595z2n6h2AVg0IG1+xtpdQTlraIzGJwsm4ocNundO8BngePGgEXo66OdMvdOt7h4W6xlIdllkGWVmUnG9gZxnhQw1fUZI+h3SRzt2b4zTfc4oZKjSNnraHaMRW8KRxw2G8QBn12kxkk5O9usOJPIUBqtAYzrD72u3/0IoF+aK331W9I92PmRcVoibVSQz6jfByMeYB+oisp2Cdin6RtVPoBHVxLuyxNvIm6eDCrHBV7z4eFLyViVQqXlayNtRsgHvGatkTCLrNt1tvNH78Tp+spH30ArdDV11mj2h7VV0P8AdkcD6gKAdaAKAQemj/Yoe70yDe+GT9+KAfqAKAr9oFza3A74ZB+w1AL3RA+dHs/0GHykcUA40AUAUAUAUAUAUAUBn3Q16kF5bdlvfzxqO5QVI+veoDQaAz7YA9fqmr3XNRMlsn+CpD48M7poDQaAxqVHfWdWZQxVfRg2OX5LAz8jVd0gpOKtpuRsSnZWJlVBCCgF/pCk/F0y7qninHHEfhE5GpmBl+alZb/A7UH20jb9LuOshik9+NW+ag1dQlxRUuZPTurklmA58K2Mme9Fj9RPqOnn+puTLGP93NxXHwwM/pUGhodAFALnSHoBvtPngX8oV3o/00IZR4ZI3c+NAHR/tEL6ximP5QDcmXluyJgOCOzPBgO5hQDHQHG7i3o3X3lI+YIoBJ6D5M6NbD3TKP8ArSH76AfKAKAKAKAKAKAKAKAQujkYvdYA5emA+ZU5+ugHLVr5YIJZn9mKN5D8FUsfsoBT6G7Jo9Ljkf8AKXDvO57y7HB80C0A70BhOmq41PVN85YSxjOe4P8AwqnxqkowUtc/iQq90o38S9qvIwUBS7akegXI3QcoOJzww6nI4/bUrBu1ZZHWg7TRsGzF0JbS3cZw0Sc/0RV5CamrosIu6uZJ00y9ZqUEFwxW1W36xATuq0m8wJJ5EhQPh/e48sRKpGH5epP6PhQnWtXdo23dsz46K4XuNV9JgyLeCFopZMerITxWNfgcNw90d4zphKc4U7SOvS2IpVq96eys3zNxqUVgUAldJu0s9mtotsUEs9yqZcZXdwd7PEY4leOeWa1m7RbOtCKnUjF7soOhy+aW81RlAELSRv6udzrGD9Zu/E8Tx4cK1oylKCclZm+Lpwp1pQpu6W5qldCOFAZ/0QHq0vrU8Db30ygfRYgqfP1qA0CgCgCgCgCgCgCgIesapFbQvPO4SONSzE/YO8nkAOJJAoBP6H7R/RZruVd1724kuAp5hGPqD4cyPAigOnTLemPS5UQ+vOyQIO8uwyPNA1AN2lWSwQRQr7MUaoPgqhR9lASqAwzS1b0/VCxyfSsZ+G9j6qp8fdcN/EhYi+Vy/WAn2SD4Dn8jz8s1BUW9Pv78CPa+hyIrUwVu1sqfyfdK0YJ6s7rZYEHI7M4I8ql4SUVUSa9TtRa4ldGp7GkHT7Mjl6NDy/4a1eLwJ6JGsaHb3ShbmGOYKcqHUHB8M8qyZJNlZxwoI4kWNF5IihQPgBwoDvQBQFDthslb6jEsVxvgI++rI26wPI4JBGCOB4UCdtCdoWiwWcKwW8YjjXsHMntZieLMe80BYUAUBnujj0faK8j5LeW0c4/SjPVkf9zUBoVAFAFAFAFAFAYftRtvcXN7PCk81taQO0R9HC9bIy8GO8xGPW5YI4Y5mpFLDyqRbWxq5WLvY7Y6w1COO7e6vL5A35O6lyEcYyHQfnDu3iCD2g1HNjVFUAAAYA5AUBn/AEljrb3R7bsa764jvEIDfYxFANse0Vo0/o63MJnyR1QkTeyOY3c5yO7nQFpQGGaTKfTtUUsM+mOSoPZlgDj6s1UdIcV43IWJvlcvpbdlAJBweR7D8DyNQJQaV2iO00fLOTzOfjWG29TFyq2uRDp90S5VhHwG7kNxUYzngfKpWDjF1Vd2fxO1BJyWZqux8HV2Fog/Nt4h+wtXiVlYnpWRb1kyFAFAFAFAFAFAFAZ9tuvVaxo9wOTPNAx799AEB7+JY+VAaDQBQBQBQBQBQGVbVdGVy13LcafPFGtxkzRzAkBiCGdMK3Egk9hBJ48sdadWUNDDVxw2B2SXTbYwhzI7uZJHIxvOwAOB2DAArm227syMtYBlfTcssD2N/EWUW8jo7LzTrQoDfDgQc894DtrpScVNcWhh6ZGTajApaP0cD0mSZTCUxvFywIII8fLOKnYqNKNPspX2OcW7n6sTOBnn21WnUz/b3o/M0i3lh1cN4ud4EYScHmJMfnfS7e08iulSnGpHhkayipKzFfQtr2hmNvcRm3n/AD4JfYk8VPJgew/LNVUqNXDu8c47/VfMiOE6WazQ922nWt2Mx5ik7UHZ5HmPhit4UaGIV4dl8vv5GyhTqaZMTulTZ97fTbiQurL6g5EE70iDl/Gt6OBlTqKV8kZhh3GV7mr6dFuRRr7qKPkAKsiUSKAKAKAKAKAKAKAKAzzpnbq4bGcc4b+FvL1+HzAoDQ6AKAKAKAKAKAKAKAKAjalYRzxPDMgeNxusp5Ef67aynZ3Av7N9Hun2MnW28AEnY7Mzlc+7vEheHDI44o3cDTWAFAU+0uzNtfxdVdRBx+aeTKe9WHFfsPbmgMx1LZvUdLO/CXvbVeIxwuIh5e2AO75KKh1sHGT4oZM4ToJ5xyZX7SbarqVva2qur9fdwI3DDgb35y/HHZjxph51+LgqLbUU5VL8MjdqmHcKAKAKAKAKAKAKAKASul3Q57yw6q2j6yUSxuF3lXgucnLED66AdaAKAKAKAKAKAKAKAKAKAKAKAKAKAKAyzanTol2g05lijDOXZyEUFmCMQzHHEggcT3UBqdAFAFAFAFAFAFAFAFAFAf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580" y="1840563"/>
            <a:ext cx="3957403" cy="460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731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Genial </a:t>
            </a:r>
            <a:endParaRPr lang="en-US" dirty="0"/>
          </a:p>
        </p:txBody>
      </p:sp>
      <p:pic>
        <p:nvPicPr>
          <p:cNvPr id="9218" name="Picture 2" descr="https://thevoiceofonedotorg.files.wordpress.com/2015/02/lck75xpca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724" y="2072962"/>
            <a:ext cx="40481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3437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 </a:t>
            </a:r>
            <a:r>
              <a:rPr lang="en-US" dirty="0" err="1" smtClean="0"/>
              <a:t>fueron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42" name="Picture 2" descr="http://cdn.wetfeet.com/upload/ONJ_leavejobwithclass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65" y="2381406"/>
            <a:ext cx="4572000" cy="245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867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Hamburguesa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1268" name="Picture 4" descr="https://encrypted-tbn3.gstatic.com/images?q=tbn:ANd9GcRJhTrPNbVkLnrbTNKxNWcyzppK5uYTa3iy0b-LxKEZTw7sStb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995" y="2649179"/>
            <a:ext cx="3333750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916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40</Words>
  <Application>Microsoft Office PowerPoint</Application>
  <PresentationFormat>Custom</PresentationFormat>
  <Paragraphs>21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Señor Macho</vt:lpstr>
      <vt:lpstr>Se saludaron </vt:lpstr>
      <vt:lpstr>Se dieron </vt:lpstr>
      <vt:lpstr>Le dijo </vt:lpstr>
      <vt:lpstr>Te invito</vt:lpstr>
      <vt:lpstr>Genial </vt:lpstr>
      <vt:lpstr>Se fueron </vt:lpstr>
      <vt:lpstr>Hamburguesa </vt:lpstr>
      <vt:lpstr>Vio </vt:lpstr>
      <vt:lpstr>Ex-Novia </vt:lpstr>
      <vt:lpstr>Estaba Celosa </vt:lpstr>
      <vt:lpstr>Señor Macho con Señorita Inteligente </vt:lpstr>
      <vt:lpstr>Dame</vt:lpstr>
      <vt:lpstr>buscó</vt:lpstr>
      <vt:lpstr>La(s) cucaracha(s)</vt:lpstr>
      <vt:lpstr>Le dio</vt:lpstr>
      <vt:lpstr>!Qué Asco!</vt:lpstr>
      <vt:lpstr>Dijo</vt:lpstr>
      <vt:lpstr>Abrió</vt:lpstr>
    </vt:vector>
  </TitlesOfParts>
  <Company>School District of New Berlin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Niesen (HN4213)</dc:creator>
  <cp:lastModifiedBy>School District of New Berlin</cp:lastModifiedBy>
  <cp:revision>11</cp:revision>
  <dcterms:created xsi:type="dcterms:W3CDTF">2015-03-09T15:13:59Z</dcterms:created>
  <dcterms:modified xsi:type="dcterms:W3CDTF">2015-03-10T16:41:38Z</dcterms:modified>
</cp:coreProperties>
</file>